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13"/>
  </p:notesMasterIdLst>
  <p:handoutMasterIdLst>
    <p:handoutMasterId r:id="rId14"/>
  </p:handoutMasterIdLst>
  <p:sldIdLst>
    <p:sldId id="3086" r:id="rId2"/>
    <p:sldId id="3088" r:id="rId3"/>
    <p:sldId id="3092" r:id="rId4"/>
    <p:sldId id="3111" r:id="rId5"/>
    <p:sldId id="3114" r:id="rId6"/>
    <p:sldId id="3093" r:id="rId7"/>
    <p:sldId id="3112" r:id="rId8"/>
    <p:sldId id="3094" r:id="rId9"/>
    <p:sldId id="3115" r:id="rId10"/>
    <p:sldId id="3113" r:id="rId11"/>
    <p:sldId id="3116" r:id="rId12"/>
  </p:sldIdLst>
  <p:sldSz cx="12858750" cy="7232650"/>
  <p:notesSz cx="6858000" cy="9144000"/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69"/>
    <a:srgbClr val="C9247B"/>
    <a:srgbClr val="FE40AD"/>
    <a:srgbClr val="FAE9E6"/>
    <a:srgbClr val="CCE9AD"/>
    <a:srgbClr val="F3C5BE"/>
    <a:srgbClr val="FE67BE"/>
    <a:srgbClr val="CE000D"/>
    <a:srgbClr val="84004C"/>
    <a:srgbClr val="8B2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2986" autoAdjust="0"/>
  </p:normalViewPr>
  <p:slideViewPr>
    <p:cSldViewPr>
      <p:cViewPr varScale="1">
        <p:scale>
          <a:sx n="70" d="100"/>
          <a:sy n="70" d="100"/>
        </p:scale>
        <p:origin x="318" y="60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DF8C4-16DD-4413-B57B-C4B1D0ABC787}" type="doc">
      <dgm:prSet loTypeId="urn:microsoft.com/office/officeart/2005/8/layout/bList2" loCatId="list" qsTypeId="urn:microsoft.com/office/officeart/2005/8/quickstyle/simple1" qsCatId="simple" csTypeId="urn:microsoft.com/office/officeart/2005/8/colors/colorful3" csCatId="colorful" phldr="1"/>
      <dgm:spPr/>
    </dgm:pt>
    <dgm:pt modelId="{580B0036-5943-45E8-9BEA-1677BE2D8174}">
      <dgm:prSet phldrT="[Text]" custT="1"/>
      <dgm:spPr/>
      <dgm:t>
        <a:bodyPr/>
        <a:lstStyle/>
        <a:p>
          <a:pPr algn="ctr"/>
          <a:r>
            <a:rPr lang="en-US" sz="4000" dirty="0" err="1" smtClean="0">
              <a:latin typeface="Calibri" panose="020F0502020204030204" pitchFamily="34" charset="0"/>
              <a:cs typeface="Calibri" panose="020F0502020204030204" pitchFamily="34" charset="0"/>
            </a:rPr>
            <a:t>Tên</a:t>
          </a:r>
          <a:endParaRPr lang="en-US" sz="4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68A6FC-8941-47EF-937F-AEB24E071C54}" type="parTrans" cxnId="{AB3C18BA-2A3B-4BDA-8B53-5CECF8AF7520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2F060B08-0ABE-47C7-856C-4C3518DC0EBA}" type="sibTrans" cxnId="{AB3C18BA-2A3B-4BDA-8B53-5CECF8AF7520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E0FA09E1-300D-4FFC-87EA-2831DF294C0C}">
      <dgm:prSet phldrT="[Text]" custT="1"/>
      <dgm:spPr/>
      <dgm:t>
        <a:bodyPr/>
        <a:lstStyle/>
        <a:p>
          <a:pPr algn="ctr"/>
          <a:r>
            <a:rPr lang="en-US" sz="4000" dirty="0" err="1" smtClean="0">
              <a:latin typeface="Calibri" panose="020F0502020204030204" pitchFamily="34" charset="0"/>
              <a:cs typeface="Calibri" panose="020F0502020204030204" pitchFamily="34" charset="0"/>
            </a:rPr>
            <a:t>Sở</a:t>
          </a:r>
          <a:r>
            <a:rPr lang="en-US" sz="40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000" dirty="0" err="1" smtClean="0">
              <a:latin typeface="Calibri" panose="020F0502020204030204" pitchFamily="34" charset="0"/>
              <a:cs typeface="Calibri" panose="020F0502020204030204" pitchFamily="34" charset="0"/>
            </a:rPr>
            <a:t>thích</a:t>
          </a:r>
          <a:endParaRPr lang="en-US" sz="4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7E4731-212D-47F1-A256-C67C3AFD2ACD}" type="parTrans" cxnId="{668CB5F6-6933-4F0C-B8FE-99150D510DDA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597DD632-925A-4136-A322-FE40EE865D96}" type="sibTrans" cxnId="{668CB5F6-6933-4F0C-B8FE-99150D510DDA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25ACF56C-0626-450B-BDE2-CAD5EE5581A6}">
      <dgm:prSet phldrT="[Text]" custT="1"/>
      <dgm:spPr/>
      <dgm:t>
        <a:bodyPr/>
        <a:lstStyle/>
        <a:p>
          <a:pPr algn="ctr"/>
          <a:r>
            <a:rPr lang="en-US" sz="4000" dirty="0" err="1" smtClean="0">
              <a:latin typeface="Calibri" panose="020F0502020204030204" pitchFamily="34" charset="0"/>
              <a:cs typeface="Calibri" panose="020F0502020204030204" pitchFamily="34" charset="0"/>
            </a:rPr>
            <a:t>Ước</a:t>
          </a:r>
          <a:r>
            <a:rPr lang="en-US" sz="40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000" dirty="0" err="1" smtClean="0">
              <a:latin typeface="Calibri" panose="020F0502020204030204" pitchFamily="34" charset="0"/>
              <a:cs typeface="Calibri" panose="020F0502020204030204" pitchFamily="34" charset="0"/>
            </a:rPr>
            <a:t>mơ</a:t>
          </a:r>
          <a:endParaRPr lang="en-US" sz="4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AAB1AD-B675-4A18-8605-E78E3F0BB9D9}" type="parTrans" cxnId="{D3810F86-9C79-4EFC-8593-17EB9EBC4D1D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AFB3E8EC-2B2C-4527-8410-F852D70FF7E1}" type="sibTrans" cxnId="{D3810F86-9C79-4EFC-8593-17EB9EBC4D1D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107B0218-762E-4303-B4D8-5F1F58FF9D11}">
      <dgm:prSet custT="1"/>
      <dgm:spPr/>
      <dgm:t>
        <a:bodyPr/>
        <a:lstStyle/>
        <a:p>
          <a:r>
            <a:rPr lang="de-DE" sz="3600" dirty="0" smtClean="0">
              <a:latin typeface="+mn-lt"/>
            </a:rPr>
            <a:t>họ và tên; biệt danh/tên thân mật</a:t>
          </a:r>
          <a:endParaRPr lang="en-US" sz="3600" dirty="0">
            <a:latin typeface="+mn-lt"/>
          </a:endParaRPr>
        </a:p>
      </dgm:t>
    </dgm:pt>
    <dgm:pt modelId="{6B38207C-3A7D-4448-B466-C66042C61FB1}" type="parTrans" cxnId="{EE93B1D0-D442-4251-805F-1D490CB5A23F}">
      <dgm:prSet/>
      <dgm:spPr/>
      <dgm:t>
        <a:bodyPr/>
        <a:lstStyle/>
        <a:p>
          <a:endParaRPr lang="en-US"/>
        </a:p>
      </dgm:t>
    </dgm:pt>
    <dgm:pt modelId="{FA57B815-8764-4315-B1E7-3013C025B48D}" type="sibTrans" cxnId="{EE93B1D0-D442-4251-805F-1D490CB5A23F}">
      <dgm:prSet/>
      <dgm:spPr/>
      <dgm:t>
        <a:bodyPr/>
        <a:lstStyle/>
        <a:p>
          <a:endParaRPr lang="en-US"/>
        </a:p>
      </dgm:t>
    </dgm:pt>
    <dgm:pt modelId="{DBED5C88-B1BD-469E-A50A-7FF828B14838}">
      <dgm:prSet custT="1"/>
      <dgm:spPr/>
      <dgm:t>
        <a:bodyPr/>
        <a:lstStyle/>
        <a:p>
          <a:r>
            <a:rPr lang="vi-VN" sz="3600" dirty="0" smtClean="0">
              <a:latin typeface="Calibri" panose="020F0502020204030204" pitchFamily="34" charset="0"/>
              <a:cs typeface="Calibri" panose="020F0502020204030204" pitchFamily="34" charset="0"/>
            </a:rPr>
            <a:t>môn học; màu sắc; thú cưng; món ăn</a:t>
          </a:r>
          <a:endParaRPr lang="en-US" sz="3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F03DB6-699F-4082-97C7-0EE1608B395F}" type="parTrans" cxnId="{E9E5F089-2B37-42A9-A2D8-581383156712}">
      <dgm:prSet/>
      <dgm:spPr/>
      <dgm:t>
        <a:bodyPr/>
        <a:lstStyle/>
        <a:p>
          <a:endParaRPr lang="en-US"/>
        </a:p>
      </dgm:t>
    </dgm:pt>
    <dgm:pt modelId="{1D357BD3-4A96-4324-A174-42E91D3D6D81}" type="sibTrans" cxnId="{E9E5F089-2B37-42A9-A2D8-581383156712}">
      <dgm:prSet/>
      <dgm:spPr/>
      <dgm:t>
        <a:bodyPr/>
        <a:lstStyle/>
        <a:p>
          <a:endParaRPr lang="en-US"/>
        </a:p>
      </dgm:t>
    </dgm:pt>
    <dgm:pt modelId="{6926AD67-1DA8-4FE2-9D73-9A296328F0FB}">
      <dgm:prSet custT="1"/>
      <dgm:spPr/>
      <dgm:t>
        <a:bodyPr/>
        <a:lstStyle/>
        <a:p>
          <a:r>
            <a:rPr lang="vi-VN" sz="3600" dirty="0" smtClean="0">
              <a:latin typeface="Calibri" panose="020F0502020204030204" pitchFamily="34" charset="0"/>
              <a:cs typeface="Calibri" panose="020F0502020204030204" pitchFamily="34" charset="0"/>
            </a:rPr>
            <a:t>nghề nghiệp trong tương lai</a:t>
          </a:r>
          <a:endParaRPr lang="en-US" sz="3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FB00B5-5824-463A-8347-3993E1C85C02}" type="parTrans" cxnId="{B62EBF0F-E05C-4B99-BFFE-AE8DFF4E8F28}">
      <dgm:prSet/>
      <dgm:spPr/>
      <dgm:t>
        <a:bodyPr/>
        <a:lstStyle/>
        <a:p>
          <a:endParaRPr lang="en-US"/>
        </a:p>
      </dgm:t>
    </dgm:pt>
    <dgm:pt modelId="{88A2AD31-AF5E-4D76-B021-6EB33ABE54D0}" type="sibTrans" cxnId="{B62EBF0F-E05C-4B99-BFFE-AE8DFF4E8F28}">
      <dgm:prSet/>
      <dgm:spPr/>
      <dgm:t>
        <a:bodyPr/>
        <a:lstStyle/>
        <a:p>
          <a:endParaRPr lang="en-US"/>
        </a:p>
      </dgm:t>
    </dgm:pt>
    <dgm:pt modelId="{BC781474-6D0B-41A3-B55B-3AA9C05A1123}">
      <dgm:prSet custT="1"/>
      <dgm:spPr/>
      <dgm:t>
        <a:bodyPr/>
        <a:lstStyle/>
        <a:p>
          <a:endParaRPr lang="en-US" sz="3600" dirty="0">
            <a:latin typeface="VNI-Avo" pitchFamily="2" charset="0"/>
          </a:endParaRPr>
        </a:p>
      </dgm:t>
    </dgm:pt>
    <dgm:pt modelId="{21BBCB04-8709-4055-AE19-F5E88FBD64ED}" type="parTrans" cxnId="{CDF15A1B-1B2A-46EE-80B9-409B43863802}">
      <dgm:prSet/>
      <dgm:spPr/>
      <dgm:t>
        <a:bodyPr/>
        <a:lstStyle/>
        <a:p>
          <a:endParaRPr lang="en-US"/>
        </a:p>
      </dgm:t>
    </dgm:pt>
    <dgm:pt modelId="{B924101A-7F5B-4247-A0EB-9E4AFFF81D7A}" type="sibTrans" cxnId="{CDF15A1B-1B2A-46EE-80B9-409B43863802}">
      <dgm:prSet/>
      <dgm:spPr/>
      <dgm:t>
        <a:bodyPr/>
        <a:lstStyle/>
        <a:p>
          <a:endParaRPr lang="en-US"/>
        </a:p>
      </dgm:t>
    </dgm:pt>
    <dgm:pt modelId="{C85F9A63-B51C-4D94-A04B-BFE293B2EB93}">
      <dgm:prSet custT="1"/>
      <dgm:spPr/>
      <dgm:t>
        <a:bodyPr/>
        <a:lstStyle/>
        <a:p>
          <a:endParaRPr lang="en-US" sz="3600" dirty="0">
            <a:latin typeface="+mn-lt"/>
          </a:endParaRPr>
        </a:p>
      </dgm:t>
    </dgm:pt>
    <dgm:pt modelId="{02127EF5-4919-4910-A51A-52ACDA79F902}" type="parTrans" cxnId="{2DD82AC6-9FE0-41D4-AAD9-8CCC354F36E2}">
      <dgm:prSet/>
      <dgm:spPr/>
      <dgm:t>
        <a:bodyPr/>
        <a:lstStyle/>
        <a:p>
          <a:endParaRPr lang="en-US"/>
        </a:p>
      </dgm:t>
    </dgm:pt>
    <dgm:pt modelId="{C52FC037-D972-4C6C-B230-46F9F518FE9E}" type="sibTrans" cxnId="{2DD82AC6-9FE0-41D4-AAD9-8CCC354F36E2}">
      <dgm:prSet/>
      <dgm:spPr/>
      <dgm:t>
        <a:bodyPr/>
        <a:lstStyle/>
        <a:p>
          <a:endParaRPr lang="en-US"/>
        </a:p>
      </dgm:t>
    </dgm:pt>
    <dgm:pt modelId="{DC2521EF-C76B-4E63-B98D-3D71E76A8948}">
      <dgm:prSet custT="1"/>
      <dgm:spPr/>
      <dgm:t>
        <a:bodyPr/>
        <a:lstStyle/>
        <a:p>
          <a:endParaRPr lang="en-US" sz="3600" dirty="0">
            <a:latin typeface="+mn-lt"/>
          </a:endParaRPr>
        </a:p>
      </dgm:t>
    </dgm:pt>
    <dgm:pt modelId="{C133CBF1-119E-4059-B5B3-4C45F95580EB}" type="parTrans" cxnId="{F341EA79-F35A-4711-9A73-996343D845FE}">
      <dgm:prSet/>
      <dgm:spPr/>
      <dgm:t>
        <a:bodyPr/>
        <a:lstStyle/>
        <a:p>
          <a:endParaRPr lang="en-US"/>
        </a:p>
      </dgm:t>
    </dgm:pt>
    <dgm:pt modelId="{869EC4DC-BFD4-4441-BF1D-A5501A3D5013}" type="sibTrans" cxnId="{F341EA79-F35A-4711-9A73-996343D845FE}">
      <dgm:prSet/>
      <dgm:spPr/>
      <dgm:t>
        <a:bodyPr/>
        <a:lstStyle/>
        <a:p>
          <a:endParaRPr lang="en-US"/>
        </a:p>
      </dgm:t>
    </dgm:pt>
    <dgm:pt modelId="{63939B50-9B39-4109-B245-A8623D0846C7}">
      <dgm:prSet custT="1"/>
      <dgm:spPr/>
      <dgm:t>
        <a:bodyPr/>
        <a:lstStyle/>
        <a:p>
          <a:endParaRPr lang="en-US" sz="3600" dirty="0">
            <a:latin typeface="VNI-Avo" pitchFamily="2" charset="0"/>
          </a:endParaRPr>
        </a:p>
      </dgm:t>
    </dgm:pt>
    <dgm:pt modelId="{2DADB2F6-DAA3-470C-9F6B-5AD47AADF9C0}" type="parTrans" cxnId="{86867FC4-BBBF-431D-9CC9-F06C068C16D3}">
      <dgm:prSet/>
      <dgm:spPr/>
      <dgm:t>
        <a:bodyPr/>
        <a:lstStyle/>
        <a:p>
          <a:endParaRPr lang="en-US"/>
        </a:p>
      </dgm:t>
    </dgm:pt>
    <dgm:pt modelId="{249DA99E-0650-4027-AA7F-D7A6E356FECB}" type="sibTrans" cxnId="{86867FC4-BBBF-431D-9CC9-F06C068C16D3}">
      <dgm:prSet/>
      <dgm:spPr/>
      <dgm:t>
        <a:bodyPr/>
        <a:lstStyle/>
        <a:p>
          <a:endParaRPr lang="en-US"/>
        </a:p>
      </dgm:t>
    </dgm:pt>
    <dgm:pt modelId="{19618FA3-70A8-4329-B0CC-26B7ABC1E084}" type="pres">
      <dgm:prSet presAssocID="{7C7DF8C4-16DD-4413-B57B-C4B1D0ABC787}" presName="diagram" presStyleCnt="0">
        <dgm:presLayoutVars>
          <dgm:dir/>
          <dgm:animLvl val="lvl"/>
          <dgm:resizeHandles val="exact"/>
        </dgm:presLayoutVars>
      </dgm:prSet>
      <dgm:spPr/>
    </dgm:pt>
    <dgm:pt modelId="{43F57594-56CE-4758-97D7-7A59EF7A757D}" type="pres">
      <dgm:prSet presAssocID="{580B0036-5943-45E8-9BEA-1677BE2D8174}" presName="compNode" presStyleCnt="0"/>
      <dgm:spPr/>
    </dgm:pt>
    <dgm:pt modelId="{2AFC08A0-C5CF-45B4-8879-7F2F584C6175}" type="pres">
      <dgm:prSet presAssocID="{580B0036-5943-45E8-9BEA-1677BE2D8174}" presName="childRect" presStyleLbl="bgAcc1" presStyleIdx="0" presStyleCnt="3" custScaleY="77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FC5B2-3DE0-48FB-88D0-6F2C6903B386}" type="pres">
      <dgm:prSet presAssocID="{580B0036-5943-45E8-9BEA-1677BE2D817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3FBE1-1434-42A5-A4C0-321A25A49FA2}" type="pres">
      <dgm:prSet presAssocID="{580B0036-5943-45E8-9BEA-1677BE2D8174}" presName="parentRect" presStyleLbl="alignNode1" presStyleIdx="0" presStyleCnt="3" custLinFactNeighborX="-232" custLinFactNeighborY="-27157"/>
      <dgm:spPr/>
      <dgm:t>
        <a:bodyPr/>
        <a:lstStyle/>
        <a:p>
          <a:endParaRPr lang="en-US"/>
        </a:p>
      </dgm:t>
    </dgm:pt>
    <dgm:pt modelId="{8FADF0D7-85E3-486B-A9AB-13E0A27B84B8}" type="pres">
      <dgm:prSet presAssocID="{580B0036-5943-45E8-9BEA-1677BE2D8174}" presName="adorn" presStyleLbl="fgAccFollowNode1" presStyleIdx="0" presStyleCnt="3" custLinFactNeighborX="5157" custLinFactNeighborY="-23340"/>
      <dgm:spPr/>
    </dgm:pt>
    <dgm:pt modelId="{336757A1-A52C-4F30-BA02-5D5F70B20518}" type="pres">
      <dgm:prSet presAssocID="{2F060B08-0ABE-47C7-856C-4C3518DC0EB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976BB94-3CBA-47B1-A685-4A0A7D33DF00}" type="pres">
      <dgm:prSet presAssocID="{E0FA09E1-300D-4FFC-87EA-2831DF294C0C}" presName="compNode" presStyleCnt="0"/>
      <dgm:spPr/>
    </dgm:pt>
    <dgm:pt modelId="{B9897366-9EF8-4162-AAB8-A157C54F6733}" type="pres">
      <dgm:prSet presAssocID="{E0FA09E1-300D-4FFC-87EA-2831DF294C0C}" presName="childRect" presStyleLbl="bgAcc1" presStyleIdx="1" presStyleCnt="3" custScaleY="75672" custLinFactNeighborX="-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28804-DBCC-4AD5-A649-72A640DD19FD}" type="pres">
      <dgm:prSet presAssocID="{E0FA09E1-300D-4FFC-87EA-2831DF294C0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F66C7-E03B-4087-BBB3-55F01F8BA952}" type="pres">
      <dgm:prSet presAssocID="{E0FA09E1-300D-4FFC-87EA-2831DF294C0C}" presName="parentRect" presStyleLbl="alignNode1" presStyleIdx="1" presStyleCnt="3" custLinFactNeighborX="-458" custLinFactNeighborY="-25946"/>
      <dgm:spPr/>
      <dgm:t>
        <a:bodyPr/>
        <a:lstStyle/>
        <a:p>
          <a:endParaRPr lang="en-US"/>
        </a:p>
      </dgm:t>
    </dgm:pt>
    <dgm:pt modelId="{7DA40227-D001-4A6E-9EB9-22003884365A}" type="pres">
      <dgm:prSet presAssocID="{E0FA09E1-300D-4FFC-87EA-2831DF294C0C}" presName="adorn" presStyleLbl="fgAccFollowNode1" presStyleIdx="1" presStyleCnt="3"/>
      <dgm:spPr/>
    </dgm:pt>
    <dgm:pt modelId="{A993E928-461C-4169-A402-0A0D218DDF6B}" type="pres">
      <dgm:prSet presAssocID="{597DD632-925A-4136-A322-FE40EE865D9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870CB3F-2460-4D5C-9657-F635FA5CAC7C}" type="pres">
      <dgm:prSet presAssocID="{25ACF56C-0626-450B-BDE2-CAD5EE5581A6}" presName="compNode" presStyleCnt="0"/>
      <dgm:spPr/>
    </dgm:pt>
    <dgm:pt modelId="{58624174-442C-4DF5-A058-DFA3AACD03EC}" type="pres">
      <dgm:prSet presAssocID="{25ACF56C-0626-450B-BDE2-CAD5EE5581A6}" presName="childRect" presStyleLbl="bgAcc1" presStyleIdx="2" presStyleCnt="3" custScaleX="100105" custScaleY="75192" custLinFactNeighborX="2182" custLinFactNeighborY="-1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6217C-9CC5-4002-8481-60C42AF68705}" type="pres">
      <dgm:prSet presAssocID="{25ACF56C-0626-450B-BDE2-CAD5EE5581A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D6BF1-F965-4BDE-8F41-DF9509FA70B0}" type="pres">
      <dgm:prSet presAssocID="{25ACF56C-0626-450B-BDE2-CAD5EE5581A6}" presName="parentRect" presStyleLbl="alignNode1" presStyleIdx="2" presStyleCnt="3" custScaleX="102126" custLinFactNeighborX="1171" custLinFactNeighborY="-31530"/>
      <dgm:spPr/>
      <dgm:t>
        <a:bodyPr/>
        <a:lstStyle/>
        <a:p>
          <a:endParaRPr lang="en-US"/>
        </a:p>
      </dgm:t>
    </dgm:pt>
    <dgm:pt modelId="{4E975799-CCE5-42AE-9A1B-94845C437A44}" type="pres">
      <dgm:prSet presAssocID="{25ACF56C-0626-450B-BDE2-CAD5EE5581A6}" presName="adorn" presStyleLbl="fgAccFollowNode1" presStyleIdx="2" presStyleCnt="3"/>
      <dgm:spPr/>
    </dgm:pt>
  </dgm:ptLst>
  <dgm:cxnLst>
    <dgm:cxn modelId="{EB0207C2-CEF8-4B9C-B886-B02703648267}" type="presOf" srcId="{2F060B08-0ABE-47C7-856C-4C3518DC0EBA}" destId="{336757A1-A52C-4F30-BA02-5D5F70B20518}" srcOrd="0" destOrd="0" presId="urn:microsoft.com/office/officeart/2005/8/layout/bList2"/>
    <dgm:cxn modelId="{2DD82AC6-9FE0-41D4-AAD9-8CCC354F36E2}" srcId="{E0FA09E1-300D-4FFC-87EA-2831DF294C0C}" destId="{C85F9A63-B51C-4D94-A04B-BFE293B2EB93}" srcOrd="1" destOrd="0" parTransId="{02127EF5-4919-4910-A51A-52ACDA79F902}" sibTransId="{C52FC037-D972-4C6C-B230-46F9F518FE9E}"/>
    <dgm:cxn modelId="{0132C5CD-B957-42BF-BC7F-58521E6F626B}" type="presOf" srcId="{E0FA09E1-300D-4FFC-87EA-2831DF294C0C}" destId="{27CF66C7-E03B-4087-BBB3-55F01F8BA952}" srcOrd="1" destOrd="0" presId="urn:microsoft.com/office/officeart/2005/8/layout/bList2"/>
    <dgm:cxn modelId="{1CCAA1E7-FBEC-4EC5-873D-AF2C3E1C3EC3}" type="presOf" srcId="{580B0036-5943-45E8-9BEA-1677BE2D8174}" destId="{D45FC5B2-3DE0-48FB-88D0-6F2C6903B386}" srcOrd="0" destOrd="0" presId="urn:microsoft.com/office/officeart/2005/8/layout/bList2"/>
    <dgm:cxn modelId="{51ED3D91-D4C9-4F5F-920A-C674E4CC7C62}" type="presOf" srcId="{580B0036-5943-45E8-9BEA-1677BE2D8174}" destId="{F413FBE1-1434-42A5-A4C0-321A25A49FA2}" srcOrd="1" destOrd="0" presId="urn:microsoft.com/office/officeart/2005/8/layout/bList2"/>
    <dgm:cxn modelId="{AB1D2086-6E7B-4E9C-BE1E-868DC787C002}" type="presOf" srcId="{6926AD67-1DA8-4FE2-9D73-9A296328F0FB}" destId="{58624174-442C-4DF5-A058-DFA3AACD03EC}" srcOrd="0" destOrd="0" presId="urn:microsoft.com/office/officeart/2005/8/layout/bList2"/>
    <dgm:cxn modelId="{1E46CF1E-6287-4E18-9881-3F64BE42AA1B}" type="presOf" srcId="{C85F9A63-B51C-4D94-A04B-BFE293B2EB93}" destId="{B9897366-9EF8-4162-AAB8-A157C54F6733}" srcOrd="0" destOrd="1" presId="urn:microsoft.com/office/officeart/2005/8/layout/bList2"/>
    <dgm:cxn modelId="{92EDB062-C4F3-4203-B922-EAC23ACC4F93}" type="presOf" srcId="{DC2521EF-C76B-4E63-B98D-3D71E76A8948}" destId="{B9897366-9EF8-4162-AAB8-A157C54F6733}" srcOrd="0" destOrd="2" presId="urn:microsoft.com/office/officeart/2005/8/layout/bList2"/>
    <dgm:cxn modelId="{A3B0B54A-5D47-451D-91DA-7F0569ED434C}" type="presOf" srcId="{E0FA09E1-300D-4FFC-87EA-2831DF294C0C}" destId="{B9028804-DBCC-4AD5-A649-72A640DD19FD}" srcOrd="0" destOrd="0" presId="urn:microsoft.com/office/officeart/2005/8/layout/bList2"/>
    <dgm:cxn modelId="{E9E5F089-2B37-42A9-A2D8-581383156712}" srcId="{E0FA09E1-300D-4FFC-87EA-2831DF294C0C}" destId="{DBED5C88-B1BD-469E-A50A-7FF828B14838}" srcOrd="0" destOrd="0" parTransId="{36F03DB6-699F-4082-97C7-0EE1608B395F}" sibTransId="{1D357BD3-4A96-4324-A174-42E91D3D6D81}"/>
    <dgm:cxn modelId="{668CB5F6-6933-4F0C-B8FE-99150D510DDA}" srcId="{7C7DF8C4-16DD-4413-B57B-C4B1D0ABC787}" destId="{E0FA09E1-300D-4FFC-87EA-2831DF294C0C}" srcOrd="1" destOrd="0" parTransId="{A17E4731-212D-47F1-A256-C67C3AFD2ACD}" sibTransId="{597DD632-925A-4136-A322-FE40EE865D96}"/>
    <dgm:cxn modelId="{AB3C18BA-2A3B-4BDA-8B53-5CECF8AF7520}" srcId="{7C7DF8C4-16DD-4413-B57B-C4B1D0ABC787}" destId="{580B0036-5943-45E8-9BEA-1677BE2D8174}" srcOrd="0" destOrd="0" parTransId="{D568A6FC-8941-47EF-937F-AEB24E071C54}" sibTransId="{2F060B08-0ABE-47C7-856C-4C3518DC0EBA}"/>
    <dgm:cxn modelId="{2837FAD4-9D28-488B-949B-670EB5D78A35}" type="presOf" srcId="{25ACF56C-0626-450B-BDE2-CAD5EE5581A6}" destId="{6456217C-9CC5-4002-8481-60C42AF68705}" srcOrd="0" destOrd="0" presId="urn:microsoft.com/office/officeart/2005/8/layout/bList2"/>
    <dgm:cxn modelId="{1463A9B6-FBB5-4F62-B8CC-11BC2E01F617}" type="presOf" srcId="{BC781474-6D0B-41A3-B55B-3AA9C05A1123}" destId="{2AFC08A0-C5CF-45B4-8879-7F2F584C6175}" srcOrd="0" destOrd="1" presId="urn:microsoft.com/office/officeart/2005/8/layout/bList2"/>
    <dgm:cxn modelId="{B62EBF0F-E05C-4B99-BFFE-AE8DFF4E8F28}" srcId="{25ACF56C-0626-450B-BDE2-CAD5EE5581A6}" destId="{6926AD67-1DA8-4FE2-9D73-9A296328F0FB}" srcOrd="0" destOrd="0" parTransId="{C5FB00B5-5824-463A-8347-3993E1C85C02}" sibTransId="{88A2AD31-AF5E-4D76-B021-6EB33ABE54D0}"/>
    <dgm:cxn modelId="{CDF15A1B-1B2A-46EE-80B9-409B43863802}" srcId="{580B0036-5943-45E8-9BEA-1677BE2D8174}" destId="{BC781474-6D0B-41A3-B55B-3AA9C05A1123}" srcOrd="1" destOrd="0" parTransId="{21BBCB04-8709-4055-AE19-F5E88FBD64ED}" sibTransId="{B924101A-7F5B-4247-A0EB-9E4AFFF81D7A}"/>
    <dgm:cxn modelId="{D867831C-5ACF-41F2-976A-D70FFE7AC1AA}" type="presOf" srcId="{107B0218-762E-4303-B4D8-5F1F58FF9D11}" destId="{2AFC08A0-C5CF-45B4-8879-7F2F584C6175}" srcOrd="0" destOrd="0" presId="urn:microsoft.com/office/officeart/2005/8/layout/bList2"/>
    <dgm:cxn modelId="{F341EA79-F35A-4711-9A73-996343D845FE}" srcId="{E0FA09E1-300D-4FFC-87EA-2831DF294C0C}" destId="{DC2521EF-C76B-4E63-B98D-3D71E76A8948}" srcOrd="2" destOrd="0" parTransId="{C133CBF1-119E-4059-B5B3-4C45F95580EB}" sibTransId="{869EC4DC-BFD4-4441-BF1D-A5501A3D5013}"/>
    <dgm:cxn modelId="{EA8CDD80-A06F-446E-8C4C-361A71EEB4C7}" type="presOf" srcId="{25ACF56C-0626-450B-BDE2-CAD5EE5581A6}" destId="{704D6BF1-F965-4BDE-8F41-DF9509FA70B0}" srcOrd="1" destOrd="0" presId="urn:microsoft.com/office/officeart/2005/8/layout/bList2"/>
    <dgm:cxn modelId="{EE93B1D0-D442-4251-805F-1D490CB5A23F}" srcId="{580B0036-5943-45E8-9BEA-1677BE2D8174}" destId="{107B0218-762E-4303-B4D8-5F1F58FF9D11}" srcOrd="0" destOrd="0" parTransId="{6B38207C-3A7D-4448-B466-C66042C61FB1}" sibTransId="{FA57B815-8764-4315-B1E7-3013C025B48D}"/>
    <dgm:cxn modelId="{FAA43994-E421-4944-AB9E-2041785B94F2}" type="presOf" srcId="{597DD632-925A-4136-A322-FE40EE865D96}" destId="{A993E928-461C-4169-A402-0A0D218DDF6B}" srcOrd="0" destOrd="0" presId="urn:microsoft.com/office/officeart/2005/8/layout/bList2"/>
    <dgm:cxn modelId="{D3810F86-9C79-4EFC-8593-17EB9EBC4D1D}" srcId="{7C7DF8C4-16DD-4413-B57B-C4B1D0ABC787}" destId="{25ACF56C-0626-450B-BDE2-CAD5EE5581A6}" srcOrd="2" destOrd="0" parTransId="{48AAB1AD-B675-4A18-8605-E78E3F0BB9D9}" sibTransId="{AFB3E8EC-2B2C-4527-8410-F852D70FF7E1}"/>
    <dgm:cxn modelId="{86867FC4-BBBF-431D-9CC9-F06C068C16D3}" srcId="{25ACF56C-0626-450B-BDE2-CAD5EE5581A6}" destId="{63939B50-9B39-4109-B245-A8623D0846C7}" srcOrd="1" destOrd="0" parTransId="{2DADB2F6-DAA3-470C-9F6B-5AD47AADF9C0}" sibTransId="{249DA99E-0650-4027-AA7F-D7A6E356FECB}"/>
    <dgm:cxn modelId="{20D50766-7218-4645-8BDB-53BD2F44BD33}" type="presOf" srcId="{7C7DF8C4-16DD-4413-B57B-C4B1D0ABC787}" destId="{19618FA3-70A8-4329-B0CC-26B7ABC1E084}" srcOrd="0" destOrd="0" presId="urn:microsoft.com/office/officeart/2005/8/layout/bList2"/>
    <dgm:cxn modelId="{636DD258-825B-4D3B-846F-41A0D3BC36BF}" type="presOf" srcId="{63939B50-9B39-4109-B245-A8623D0846C7}" destId="{58624174-442C-4DF5-A058-DFA3AACD03EC}" srcOrd="0" destOrd="1" presId="urn:microsoft.com/office/officeart/2005/8/layout/bList2"/>
    <dgm:cxn modelId="{72D3F643-8FDD-4772-87DF-074A3B411377}" type="presOf" srcId="{DBED5C88-B1BD-469E-A50A-7FF828B14838}" destId="{B9897366-9EF8-4162-AAB8-A157C54F6733}" srcOrd="0" destOrd="0" presId="urn:microsoft.com/office/officeart/2005/8/layout/bList2"/>
    <dgm:cxn modelId="{0D87DEE0-5C50-4657-A23E-903E52FDD27A}" type="presParOf" srcId="{19618FA3-70A8-4329-B0CC-26B7ABC1E084}" destId="{43F57594-56CE-4758-97D7-7A59EF7A757D}" srcOrd="0" destOrd="0" presId="urn:microsoft.com/office/officeart/2005/8/layout/bList2"/>
    <dgm:cxn modelId="{2CFA924F-E540-4A18-98F1-F9E7DFDEB768}" type="presParOf" srcId="{43F57594-56CE-4758-97D7-7A59EF7A757D}" destId="{2AFC08A0-C5CF-45B4-8879-7F2F584C6175}" srcOrd="0" destOrd="0" presId="urn:microsoft.com/office/officeart/2005/8/layout/bList2"/>
    <dgm:cxn modelId="{418F9AFA-4DCF-4DE7-8C74-8D28AAA64C97}" type="presParOf" srcId="{43F57594-56CE-4758-97D7-7A59EF7A757D}" destId="{D45FC5B2-3DE0-48FB-88D0-6F2C6903B386}" srcOrd="1" destOrd="0" presId="urn:microsoft.com/office/officeart/2005/8/layout/bList2"/>
    <dgm:cxn modelId="{990A1D04-CC34-4507-A5D4-FB49C33FEED7}" type="presParOf" srcId="{43F57594-56CE-4758-97D7-7A59EF7A757D}" destId="{F413FBE1-1434-42A5-A4C0-321A25A49FA2}" srcOrd="2" destOrd="0" presId="urn:microsoft.com/office/officeart/2005/8/layout/bList2"/>
    <dgm:cxn modelId="{FB577884-C34D-450A-94B5-5E6D1D7562B4}" type="presParOf" srcId="{43F57594-56CE-4758-97D7-7A59EF7A757D}" destId="{8FADF0D7-85E3-486B-A9AB-13E0A27B84B8}" srcOrd="3" destOrd="0" presId="urn:microsoft.com/office/officeart/2005/8/layout/bList2"/>
    <dgm:cxn modelId="{2E6A4E0E-153D-4433-8521-B38E415241CF}" type="presParOf" srcId="{19618FA3-70A8-4329-B0CC-26B7ABC1E084}" destId="{336757A1-A52C-4F30-BA02-5D5F70B20518}" srcOrd="1" destOrd="0" presId="urn:microsoft.com/office/officeart/2005/8/layout/bList2"/>
    <dgm:cxn modelId="{4BB2E42A-FACD-4913-A8D9-D21E3511BA79}" type="presParOf" srcId="{19618FA3-70A8-4329-B0CC-26B7ABC1E084}" destId="{5976BB94-3CBA-47B1-A685-4A0A7D33DF00}" srcOrd="2" destOrd="0" presId="urn:microsoft.com/office/officeart/2005/8/layout/bList2"/>
    <dgm:cxn modelId="{C9E201A0-EC7A-4160-942A-D8509B174044}" type="presParOf" srcId="{5976BB94-3CBA-47B1-A685-4A0A7D33DF00}" destId="{B9897366-9EF8-4162-AAB8-A157C54F6733}" srcOrd="0" destOrd="0" presId="urn:microsoft.com/office/officeart/2005/8/layout/bList2"/>
    <dgm:cxn modelId="{19DACD13-C873-482B-9FD6-8AE483D42EA9}" type="presParOf" srcId="{5976BB94-3CBA-47B1-A685-4A0A7D33DF00}" destId="{B9028804-DBCC-4AD5-A649-72A640DD19FD}" srcOrd="1" destOrd="0" presId="urn:microsoft.com/office/officeart/2005/8/layout/bList2"/>
    <dgm:cxn modelId="{88F9F021-4359-49B6-8527-0AE9965E7FFB}" type="presParOf" srcId="{5976BB94-3CBA-47B1-A685-4A0A7D33DF00}" destId="{27CF66C7-E03B-4087-BBB3-55F01F8BA952}" srcOrd="2" destOrd="0" presId="urn:microsoft.com/office/officeart/2005/8/layout/bList2"/>
    <dgm:cxn modelId="{8A92B708-95D8-4570-9829-E5FB7C752C72}" type="presParOf" srcId="{5976BB94-3CBA-47B1-A685-4A0A7D33DF00}" destId="{7DA40227-D001-4A6E-9EB9-22003884365A}" srcOrd="3" destOrd="0" presId="urn:microsoft.com/office/officeart/2005/8/layout/bList2"/>
    <dgm:cxn modelId="{264A9AD1-9B68-4D3E-B5FA-F30064876707}" type="presParOf" srcId="{19618FA3-70A8-4329-B0CC-26B7ABC1E084}" destId="{A993E928-461C-4169-A402-0A0D218DDF6B}" srcOrd="3" destOrd="0" presId="urn:microsoft.com/office/officeart/2005/8/layout/bList2"/>
    <dgm:cxn modelId="{740C9C5C-1B13-462C-A507-C9416A5FA224}" type="presParOf" srcId="{19618FA3-70A8-4329-B0CC-26B7ABC1E084}" destId="{3870CB3F-2460-4D5C-9657-F635FA5CAC7C}" srcOrd="4" destOrd="0" presId="urn:microsoft.com/office/officeart/2005/8/layout/bList2"/>
    <dgm:cxn modelId="{94FDE559-5955-43B6-A376-8B396307CB33}" type="presParOf" srcId="{3870CB3F-2460-4D5C-9657-F635FA5CAC7C}" destId="{58624174-442C-4DF5-A058-DFA3AACD03EC}" srcOrd="0" destOrd="0" presId="urn:microsoft.com/office/officeart/2005/8/layout/bList2"/>
    <dgm:cxn modelId="{5D30D496-35B5-46F7-858D-CC6952DD5312}" type="presParOf" srcId="{3870CB3F-2460-4D5C-9657-F635FA5CAC7C}" destId="{6456217C-9CC5-4002-8481-60C42AF68705}" srcOrd="1" destOrd="0" presId="urn:microsoft.com/office/officeart/2005/8/layout/bList2"/>
    <dgm:cxn modelId="{C985C8F4-AF76-4571-813B-2B33FAD0D029}" type="presParOf" srcId="{3870CB3F-2460-4D5C-9657-F635FA5CAC7C}" destId="{704D6BF1-F965-4BDE-8F41-DF9509FA70B0}" srcOrd="2" destOrd="0" presId="urn:microsoft.com/office/officeart/2005/8/layout/bList2"/>
    <dgm:cxn modelId="{0375EEC2-CC9E-4BE1-93B2-6D444F68C266}" type="presParOf" srcId="{3870CB3F-2460-4D5C-9657-F635FA5CAC7C}" destId="{4E975799-CCE5-42AE-9A1B-94845C437A4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7DF8C4-16DD-4413-B57B-C4B1D0ABC787}" type="doc">
      <dgm:prSet loTypeId="urn:microsoft.com/office/officeart/2005/8/layout/bList2" loCatId="list" qsTypeId="urn:microsoft.com/office/officeart/2005/8/quickstyle/simple1" qsCatId="simple" csTypeId="urn:microsoft.com/office/officeart/2005/8/colors/colorful3" csCatId="colorful" phldr="1"/>
      <dgm:spPr/>
    </dgm:pt>
    <dgm:pt modelId="{580B0036-5943-45E8-9BEA-1677BE2D8174}">
      <dgm:prSet phldrT="[Text]" custT="1"/>
      <dgm:spPr/>
      <dgm:t>
        <a:bodyPr/>
        <a:lstStyle/>
        <a:p>
          <a:pPr algn="ctr"/>
          <a:r>
            <a:rPr lang="en-US" sz="4000" dirty="0" err="1" smtClean="0">
              <a:latin typeface="Calibri" panose="020F0502020204030204" pitchFamily="34" charset="0"/>
              <a:cs typeface="Calibri" panose="020F0502020204030204" pitchFamily="34" charset="0"/>
            </a:rPr>
            <a:t>Tên</a:t>
          </a:r>
          <a:endParaRPr lang="en-US" sz="4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68A6FC-8941-47EF-937F-AEB24E071C54}" type="parTrans" cxnId="{AB3C18BA-2A3B-4BDA-8B53-5CECF8AF7520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2F060B08-0ABE-47C7-856C-4C3518DC0EBA}" type="sibTrans" cxnId="{AB3C18BA-2A3B-4BDA-8B53-5CECF8AF7520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E0FA09E1-300D-4FFC-87EA-2831DF294C0C}">
      <dgm:prSet phldrT="[Text]" custT="1"/>
      <dgm:spPr/>
      <dgm:t>
        <a:bodyPr/>
        <a:lstStyle/>
        <a:p>
          <a:pPr algn="ctr"/>
          <a:r>
            <a:rPr lang="en-US" sz="4000" dirty="0" err="1" smtClean="0">
              <a:latin typeface="Calibri" panose="020F0502020204030204" pitchFamily="34" charset="0"/>
              <a:cs typeface="Calibri" panose="020F0502020204030204" pitchFamily="34" charset="0"/>
            </a:rPr>
            <a:t>Sở</a:t>
          </a:r>
          <a:r>
            <a:rPr lang="en-US" sz="40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000" dirty="0" err="1" smtClean="0">
              <a:latin typeface="Calibri" panose="020F0502020204030204" pitchFamily="34" charset="0"/>
              <a:cs typeface="Calibri" panose="020F0502020204030204" pitchFamily="34" charset="0"/>
            </a:rPr>
            <a:t>thích</a:t>
          </a:r>
          <a:endParaRPr lang="en-US" sz="4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7E4731-212D-47F1-A256-C67C3AFD2ACD}" type="parTrans" cxnId="{668CB5F6-6933-4F0C-B8FE-99150D510DDA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597DD632-925A-4136-A322-FE40EE865D96}" type="sibTrans" cxnId="{668CB5F6-6933-4F0C-B8FE-99150D510DDA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25ACF56C-0626-450B-BDE2-CAD5EE5581A6}">
      <dgm:prSet phldrT="[Text]" custT="1"/>
      <dgm:spPr/>
      <dgm:t>
        <a:bodyPr/>
        <a:lstStyle/>
        <a:p>
          <a:pPr algn="ctr"/>
          <a:r>
            <a:rPr lang="en-US" sz="4000" dirty="0" err="1" smtClean="0">
              <a:latin typeface="Calibri" panose="020F0502020204030204" pitchFamily="34" charset="0"/>
              <a:cs typeface="Calibri" panose="020F0502020204030204" pitchFamily="34" charset="0"/>
            </a:rPr>
            <a:t>Ước</a:t>
          </a:r>
          <a:r>
            <a:rPr lang="en-US" sz="40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000" dirty="0" err="1" smtClean="0">
              <a:latin typeface="Calibri" panose="020F0502020204030204" pitchFamily="34" charset="0"/>
              <a:cs typeface="Calibri" panose="020F0502020204030204" pitchFamily="34" charset="0"/>
            </a:rPr>
            <a:t>mơ</a:t>
          </a:r>
          <a:endParaRPr lang="en-US" sz="4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AAB1AD-B675-4A18-8605-E78E3F0BB9D9}" type="parTrans" cxnId="{D3810F86-9C79-4EFC-8593-17EB9EBC4D1D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AFB3E8EC-2B2C-4527-8410-F852D70FF7E1}" type="sibTrans" cxnId="{D3810F86-9C79-4EFC-8593-17EB9EBC4D1D}">
      <dgm:prSet/>
      <dgm:spPr/>
      <dgm:t>
        <a:bodyPr/>
        <a:lstStyle/>
        <a:p>
          <a:endParaRPr lang="en-US">
            <a:latin typeface="VNI-Avo" pitchFamily="2" charset="0"/>
          </a:endParaRPr>
        </a:p>
      </dgm:t>
    </dgm:pt>
    <dgm:pt modelId="{107B0218-762E-4303-B4D8-5F1F58FF9D11}">
      <dgm:prSet custT="1"/>
      <dgm:spPr/>
      <dgm:t>
        <a:bodyPr/>
        <a:lstStyle/>
        <a:p>
          <a:r>
            <a:rPr lang="de-DE" sz="3600" dirty="0" smtClean="0">
              <a:latin typeface="+mn-lt"/>
            </a:rPr>
            <a:t>họ và tên; biệt danh/tên thân mật</a:t>
          </a:r>
          <a:endParaRPr lang="en-US" sz="3600" dirty="0">
            <a:latin typeface="+mn-lt"/>
          </a:endParaRPr>
        </a:p>
      </dgm:t>
    </dgm:pt>
    <dgm:pt modelId="{6B38207C-3A7D-4448-B466-C66042C61FB1}" type="parTrans" cxnId="{EE93B1D0-D442-4251-805F-1D490CB5A23F}">
      <dgm:prSet/>
      <dgm:spPr/>
      <dgm:t>
        <a:bodyPr/>
        <a:lstStyle/>
        <a:p>
          <a:endParaRPr lang="en-US"/>
        </a:p>
      </dgm:t>
    </dgm:pt>
    <dgm:pt modelId="{FA57B815-8764-4315-B1E7-3013C025B48D}" type="sibTrans" cxnId="{EE93B1D0-D442-4251-805F-1D490CB5A23F}">
      <dgm:prSet/>
      <dgm:spPr/>
      <dgm:t>
        <a:bodyPr/>
        <a:lstStyle/>
        <a:p>
          <a:endParaRPr lang="en-US"/>
        </a:p>
      </dgm:t>
    </dgm:pt>
    <dgm:pt modelId="{DBED5C88-B1BD-469E-A50A-7FF828B14838}">
      <dgm:prSet custT="1"/>
      <dgm:spPr/>
      <dgm:t>
        <a:bodyPr/>
        <a:lstStyle/>
        <a:p>
          <a:r>
            <a:rPr lang="vi-VN" sz="3600" dirty="0" smtClean="0">
              <a:latin typeface="Calibri" panose="020F0502020204030204" pitchFamily="34" charset="0"/>
              <a:cs typeface="Calibri" panose="020F0502020204030204" pitchFamily="34" charset="0"/>
            </a:rPr>
            <a:t>môn học; màu sắc; thú cưng; món ăn</a:t>
          </a:r>
          <a:endParaRPr lang="en-US" sz="3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F03DB6-699F-4082-97C7-0EE1608B395F}" type="parTrans" cxnId="{E9E5F089-2B37-42A9-A2D8-581383156712}">
      <dgm:prSet/>
      <dgm:spPr/>
      <dgm:t>
        <a:bodyPr/>
        <a:lstStyle/>
        <a:p>
          <a:endParaRPr lang="en-US"/>
        </a:p>
      </dgm:t>
    </dgm:pt>
    <dgm:pt modelId="{1D357BD3-4A96-4324-A174-42E91D3D6D81}" type="sibTrans" cxnId="{E9E5F089-2B37-42A9-A2D8-581383156712}">
      <dgm:prSet/>
      <dgm:spPr/>
      <dgm:t>
        <a:bodyPr/>
        <a:lstStyle/>
        <a:p>
          <a:endParaRPr lang="en-US"/>
        </a:p>
      </dgm:t>
    </dgm:pt>
    <dgm:pt modelId="{6926AD67-1DA8-4FE2-9D73-9A296328F0FB}">
      <dgm:prSet custT="1"/>
      <dgm:spPr/>
      <dgm:t>
        <a:bodyPr/>
        <a:lstStyle/>
        <a:p>
          <a:r>
            <a:rPr lang="vi-VN" sz="3600" dirty="0" smtClean="0">
              <a:latin typeface="Calibri" panose="020F0502020204030204" pitchFamily="34" charset="0"/>
              <a:cs typeface="Calibri" panose="020F0502020204030204" pitchFamily="34" charset="0"/>
            </a:rPr>
            <a:t>nghề nghiệp trong tương lai</a:t>
          </a:r>
          <a:endParaRPr lang="en-US" sz="3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FB00B5-5824-463A-8347-3993E1C85C02}" type="parTrans" cxnId="{B62EBF0F-E05C-4B99-BFFE-AE8DFF4E8F28}">
      <dgm:prSet/>
      <dgm:spPr/>
      <dgm:t>
        <a:bodyPr/>
        <a:lstStyle/>
        <a:p>
          <a:endParaRPr lang="en-US"/>
        </a:p>
      </dgm:t>
    </dgm:pt>
    <dgm:pt modelId="{88A2AD31-AF5E-4D76-B021-6EB33ABE54D0}" type="sibTrans" cxnId="{B62EBF0F-E05C-4B99-BFFE-AE8DFF4E8F28}">
      <dgm:prSet/>
      <dgm:spPr/>
      <dgm:t>
        <a:bodyPr/>
        <a:lstStyle/>
        <a:p>
          <a:endParaRPr lang="en-US"/>
        </a:p>
      </dgm:t>
    </dgm:pt>
    <dgm:pt modelId="{BC781474-6D0B-41A3-B55B-3AA9C05A1123}">
      <dgm:prSet custT="1"/>
      <dgm:spPr/>
      <dgm:t>
        <a:bodyPr/>
        <a:lstStyle/>
        <a:p>
          <a:endParaRPr lang="en-US" sz="3600" dirty="0">
            <a:latin typeface="VNI-Avo" pitchFamily="2" charset="0"/>
          </a:endParaRPr>
        </a:p>
      </dgm:t>
    </dgm:pt>
    <dgm:pt modelId="{21BBCB04-8709-4055-AE19-F5E88FBD64ED}" type="parTrans" cxnId="{CDF15A1B-1B2A-46EE-80B9-409B43863802}">
      <dgm:prSet/>
      <dgm:spPr/>
      <dgm:t>
        <a:bodyPr/>
        <a:lstStyle/>
        <a:p>
          <a:endParaRPr lang="en-US"/>
        </a:p>
      </dgm:t>
    </dgm:pt>
    <dgm:pt modelId="{B924101A-7F5B-4247-A0EB-9E4AFFF81D7A}" type="sibTrans" cxnId="{CDF15A1B-1B2A-46EE-80B9-409B43863802}">
      <dgm:prSet/>
      <dgm:spPr/>
      <dgm:t>
        <a:bodyPr/>
        <a:lstStyle/>
        <a:p>
          <a:endParaRPr lang="en-US"/>
        </a:p>
      </dgm:t>
    </dgm:pt>
    <dgm:pt modelId="{C85F9A63-B51C-4D94-A04B-BFE293B2EB93}">
      <dgm:prSet custT="1"/>
      <dgm:spPr/>
      <dgm:t>
        <a:bodyPr/>
        <a:lstStyle/>
        <a:p>
          <a:endParaRPr lang="en-US" sz="3600" dirty="0">
            <a:latin typeface="+mn-lt"/>
          </a:endParaRPr>
        </a:p>
      </dgm:t>
    </dgm:pt>
    <dgm:pt modelId="{02127EF5-4919-4910-A51A-52ACDA79F902}" type="parTrans" cxnId="{2DD82AC6-9FE0-41D4-AAD9-8CCC354F36E2}">
      <dgm:prSet/>
      <dgm:spPr/>
      <dgm:t>
        <a:bodyPr/>
        <a:lstStyle/>
        <a:p>
          <a:endParaRPr lang="en-US"/>
        </a:p>
      </dgm:t>
    </dgm:pt>
    <dgm:pt modelId="{C52FC037-D972-4C6C-B230-46F9F518FE9E}" type="sibTrans" cxnId="{2DD82AC6-9FE0-41D4-AAD9-8CCC354F36E2}">
      <dgm:prSet/>
      <dgm:spPr/>
      <dgm:t>
        <a:bodyPr/>
        <a:lstStyle/>
        <a:p>
          <a:endParaRPr lang="en-US"/>
        </a:p>
      </dgm:t>
    </dgm:pt>
    <dgm:pt modelId="{DC2521EF-C76B-4E63-B98D-3D71E76A8948}">
      <dgm:prSet custT="1"/>
      <dgm:spPr/>
      <dgm:t>
        <a:bodyPr/>
        <a:lstStyle/>
        <a:p>
          <a:endParaRPr lang="en-US" sz="3600" dirty="0">
            <a:latin typeface="+mn-lt"/>
          </a:endParaRPr>
        </a:p>
      </dgm:t>
    </dgm:pt>
    <dgm:pt modelId="{C133CBF1-119E-4059-B5B3-4C45F95580EB}" type="parTrans" cxnId="{F341EA79-F35A-4711-9A73-996343D845FE}">
      <dgm:prSet/>
      <dgm:spPr/>
      <dgm:t>
        <a:bodyPr/>
        <a:lstStyle/>
        <a:p>
          <a:endParaRPr lang="en-US"/>
        </a:p>
      </dgm:t>
    </dgm:pt>
    <dgm:pt modelId="{869EC4DC-BFD4-4441-BF1D-A5501A3D5013}" type="sibTrans" cxnId="{F341EA79-F35A-4711-9A73-996343D845FE}">
      <dgm:prSet/>
      <dgm:spPr/>
      <dgm:t>
        <a:bodyPr/>
        <a:lstStyle/>
        <a:p>
          <a:endParaRPr lang="en-US"/>
        </a:p>
      </dgm:t>
    </dgm:pt>
    <dgm:pt modelId="{63939B50-9B39-4109-B245-A8623D0846C7}">
      <dgm:prSet custT="1"/>
      <dgm:spPr/>
      <dgm:t>
        <a:bodyPr/>
        <a:lstStyle/>
        <a:p>
          <a:endParaRPr lang="en-US" sz="3600" dirty="0">
            <a:latin typeface="VNI-Avo" pitchFamily="2" charset="0"/>
          </a:endParaRPr>
        </a:p>
      </dgm:t>
    </dgm:pt>
    <dgm:pt modelId="{2DADB2F6-DAA3-470C-9F6B-5AD47AADF9C0}" type="parTrans" cxnId="{86867FC4-BBBF-431D-9CC9-F06C068C16D3}">
      <dgm:prSet/>
      <dgm:spPr/>
      <dgm:t>
        <a:bodyPr/>
        <a:lstStyle/>
        <a:p>
          <a:endParaRPr lang="en-US"/>
        </a:p>
      </dgm:t>
    </dgm:pt>
    <dgm:pt modelId="{249DA99E-0650-4027-AA7F-D7A6E356FECB}" type="sibTrans" cxnId="{86867FC4-BBBF-431D-9CC9-F06C068C16D3}">
      <dgm:prSet/>
      <dgm:spPr/>
      <dgm:t>
        <a:bodyPr/>
        <a:lstStyle/>
        <a:p>
          <a:endParaRPr lang="en-US"/>
        </a:p>
      </dgm:t>
    </dgm:pt>
    <dgm:pt modelId="{19618FA3-70A8-4329-B0CC-26B7ABC1E084}" type="pres">
      <dgm:prSet presAssocID="{7C7DF8C4-16DD-4413-B57B-C4B1D0ABC787}" presName="diagram" presStyleCnt="0">
        <dgm:presLayoutVars>
          <dgm:dir/>
          <dgm:animLvl val="lvl"/>
          <dgm:resizeHandles val="exact"/>
        </dgm:presLayoutVars>
      </dgm:prSet>
      <dgm:spPr/>
    </dgm:pt>
    <dgm:pt modelId="{43F57594-56CE-4758-97D7-7A59EF7A757D}" type="pres">
      <dgm:prSet presAssocID="{580B0036-5943-45E8-9BEA-1677BE2D8174}" presName="compNode" presStyleCnt="0"/>
      <dgm:spPr/>
    </dgm:pt>
    <dgm:pt modelId="{2AFC08A0-C5CF-45B4-8879-7F2F584C6175}" type="pres">
      <dgm:prSet presAssocID="{580B0036-5943-45E8-9BEA-1677BE2D8174}" presName="childRect" presStyleLbl="bgAcc1" presStyleIdx="0" presStyleCnt="3" custScaleY="77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FC5B2-3DE0-48FB-88D0-6F2C6903B386}" type="pres">
      <dgm:prSet presAssocID="{580B0036-5943-45E8-9BEA-1677BE2D817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3FBE1-1434-42A5-A4C0-321A25A49FA2}" type="pres">
      <dgm:prSet presAssocID="{580B0036-5943-45E8-9BEA-1677BE2D8174}" presName="parentRect" presStyleLbl="alignNode1" presStyleIdx="0" presStyleCnt="3" custLinFactNeighborX="-232" custLinFactNeighborY="-27157"/>
      <dgm:spPr/>
      <dgm:t>
        <a:bodyPr/>
        <a:lstStyle/>
        <a:p>
          <a:endParaRPr lang="en-US"/>
        </a:p>
      </dgm:t>
    </dgm:pt>
    <dgm:pt modelId="{8FADF0D7-85E3-486B-A9AB-13E0A27B84B8}" type="pres">
      <dgm:prSet presAssocID="{580B0036-5943-45E8-9BEA-1677BE2D8174}" presName="adorn" presStyleLbl="fgAccFollowNode1" presStyleIdx="0" presStyleCnt="3" custLinFactNeighborX="5157" custLinFactNeighborY="-23340"/>
      <dgm:spPr/>
    </dgm:pt>
    <dgm:pt modelId="{336757A1-A52C-4F30-BA02-5D5F70B20518}" type="pres">
      <dgm:prSet presAssocID="{2F060B08-0ABE-47C7-856C-4C3518DC0EB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976BB94-3CBA-47B1-A685-4A0A7D33DF00}" type="pres">
      <dgm:prSet presAssocID="{E0FA09E1-300D-4FFC-87EA-2831DF294C0C}" presName="compNode" presStyleCnt="0"/>
      <dgm:spPr/>
    </dgm:pt>
    <dgm:pt modelId="{B9897366-9EF8-4162-AAB8-A157C54F6733}" type="pres">
      <dgm:prSet presAssocID="{E0FA09E1-300D-4FFC-87EA-2831DF294C0C}" presName="childRect" presStyleLbl="bgAcc1" presStyleIdx="1" presStyleCnt="3" custScaleY="75672" custLinFactNeighborX="-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28804-DBCC-4AD5-A649-72A640DD19FD}" type="pres">
      <dgm:prSet presAssocID="{E0FA09E1-300D-4FFC-87EA-2831DF294C0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F66C7-E03B-4087-BBB3-55F01F8BA952}" type="pres">
      <dgm:prSet presAssocID="{E0FA09E1-300D-4FFC-87EA-2831DF294C0C}" presName="parentRect" presStyleLbl="alignNode1" presStyleIdx="1" presStyleCnt="3" custLinFactNeighborX="-458" custLinFactNeighborY="-25946"/>
      <dgm:spPr/>
      <dgm:t>
        <a:bodyPr/>
        <a:lstStyle/>
        <a:p>
          <a:endParaRPr lang="en-US"/>
        </a:p>
      </dgm:t>
    </dgm:pt>
    <dgm:pt modelId="{7DA40227-D001-4A6E-9EB9-22003884365A}" type="pres">
      <dgm:prSet presAssocID="{E0FA09E1-300D-4FFC-87EA-2831DF294C0C}" presName="adorn" presStyleLbl="fgAccFollowNode1" presStyleIdx="1" presStyleCnt="3"/>
      <dgm:spPr/>
    </dgm:pt>
    <dgm:pt modelId="{A993E928-461C-4169-A402-0A0D218DDF6B}" type="pres">
      <dgm:prSet presAssocID="{597DD632-925A-4136-A322-FE40EE865D9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870CB3F-2460-4D5C-9657-F635FA5CAC7C}" type="pres">
      <dgm:prSet presAssocID="{25ACF56C-0626-450B-BDE2-CAD5EE5581A6}" presName="compNode" presStyleCnt="0"/>
      <dgm:spPr/>
    </dgm:pt>
    <dgm:pt modelId="{58624174-442C-4DF5-A058-DFA3AACD03EC}" type="pres">
      <dgm:prSet presAssocID="{25ACF56C-0626-450B-BDE2-CAD5EE5581A6}" presName="childRect" presStyleLbl="bgAcc1" presStyleIdx="2" presStyleCnt="3" custScaleX="100105" custScaleY="75192" custLinFactNeighborX="2182" custLinFactNeighborY="-1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6217C-9CC5-4002-8481-60C42AF68705}" type="pres">
      <dgm:prSet presAssocID="{25ACF56C-0626-450B-BDE2-CAD5EE5581A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D6BF1-F965-4BDE-8F41-DF9509FA70B0}" type="pres">
      <dgm:prSet presAssocID="{25ACF56C-0626-450B-BDE2-CAD5EE5581A6}" presName="parentRect" presStyleLbl="alignNode1" presStyleIdx="2" presStyleCnt="3" custScaleX="102126" custLinFactNeighborX="1171" custLinFactNeighborY="-31530"/>
      <dgm:spPr/>
      <dgm:t>
        <a:bodyPr/>
        <a:lstStyle/>
        <a:p>
          <a:endParaRPr lang="en-US"/>
        </a:p>
      </dgm:t>
    </dgm:pt>
    <dgm:pt modelId="{4E975799-CCE5-42AE-9A1B-94845C437A44}" type="pres">
      <dgm:prSet presAssocID="{25ACF56C-0626-450B-BDE2-CAD5EE5581A6}" presName="adorn" presStyleLbl="fgAccFollowNode1" presStyleIdx="2" presStyleCnt="3"/>
      <dgm:spPr/>
    </dgm:pt>
  </dgm:ptLst>
  <dgm:cxnLst>
    <dgm:cxn modelId="{AB3C18BA-2A3B-4BDA-8B53-5CECF8AF7520}" srcId="{7C7DF8C4-16DD-4413-B57B-C4B1D0ABC787}" destId="{580B0036-5943-45E8-9BEA-1677BE2D8174}" srcOrd="0" destOrd="0" parTransId="{D568A6FC-8941-47EF-937F-AEB24E071C54}" sibTransId="{2F060B08-0ABE-47C7-856C-4C3518DC0EBA}"/>
    <dgm:cxn modelId="{B62EBF0F-E05C-4B99-BFFE-AE8DFF4E8F28}" srcId="{25ACF56C-0626-450B-BDE2-CAD5EE5581A6}" destId="{6926AD67-1DA8-4FE2-9D73-9A296328F0FB}" srcOrd="0" destOrd="0" parTransId="{C5FB00B5-5824-463A-8347-3993E1C85C02}" sibTransId="{88A2AD31-AF5E-4D76-B021-6EB33ABE54D0}"/>
    <dgm:cxn modelId="{C59EA8D0-C618-4553-A66D-F2E7091B7FF7}" type="presOf" srcId="{7C7DF8C4-16DD-4413-B57B-C4B1D0ABC787}" destId="{19618FA3-70A8-4329-B0CC-26B7ABC1E084}" srcOrd="0" destOrd="0" presId="urn:microsoft.com/office/officeart/2005/8/layout/bList2"/>
    <dgm:cxn modelId="{EB9440A8-1E4C-4420-9258-4380539C3D58}" type="presOf" srcId="{25ACF56C-0626-450B-BDE2-CAD5EE5581A6}" destId="{6456217C-9CC5-4002-8481-60C42AF68705}" srcOrd="0" destOrd="0" presId="urn:microsoft.com/office/officeart/2005/8/layout/bList2"/>
    <dgm:cxn modelId="{80CF84B0-C38E-4378-ACC8-48C5D5C819E3}" type="presOf" srcId="{6926AD67-1DA8-4FE2-9D73-9A296328F0FB}" destId="{58624174-442C-4DF5-A058-DFA3AACD03EC}" srcOrd="0" destOrd="0" presId="urn:microsoft.com/office/officeart/2005/8/layout/bList2"/>
    <dgm:cxn modelId="{44E7849B-F164-49DB-92F2-652927E74924}" type="presOf" srcId="{2F060B08-0ABE-47C7-856C-4C3518DC0EBA}" destId="{336757A1-A52C-4F30-BA02-5D5F70B20518}" srcOrd="0" destOrd="0" presId="urn:microsoft.com/office/officeart/2005/8/layout/bList2"/>
    <dgm:cxn modelId="{F9D2C7E5-01E6-471D-9128-19B017397F10}" type="presOf" srcId="{580B0036-5943-45E8-9BEA-1677BE2D8174}" destId="{F413FBE1-1434-42A5-A4C0-321A25A49FA2}" srcOrd="1" destOrd="0" presId="urn:microsoft.com/office/officeart/2005/8/layout/bList2"/>
    <dgm:cxn modelId="{1CFBB09B-625B-4EAB-B9C4-D55276019100}" type="presOf" srcId="{E0FA09E1-300D-4FFC-87EA-2831DF294C0C}" destId="{27CF66C7-E03B-4087-BBB3-55F01F8BA952}" srcOrd="1" destOrd="0" presId="urn:microsoft.com/office/officeart/2005/8/layout/bList2"/>
    <dgm:cxn modelId="{874C44CC-0CB0-401C-A74D-20F7827090E6}" type="presOf" srcId="{107B0218-762E-4303-B4D8-5F1F58FF9D11}" destId="{2AFC08A0-C5CF-45B4-8879-7F2F584C6175}" srcOrd="0" destOrd="0" presId="urn:microsoft.com/office/officeart/2005/8/layout/bList2"/>
    <dgm:cxn modelId="{668CB5F6-6933-4F0C-B8FE-99150D510DDA}" srcId="{7C7DF8C4-16DD-4413-B57B-C4B1D0ABC787}" destId="{E0FA09E1-300D-4FFC-87EA-2831DF294C0C}" srcOrd="1" destOrd="0" parTransId="{A17E4731-212D-47F1-A256-C67C3AFD2ACD}" sibTransId="{597DD632-925A-4136-A322-FE40EE865D96}"/>
    <dgm:cxn modelId="{CC822579-BD9A-47B5-A4C9-0B3102448E6A}" type="presOf" srcId="{E0FA09E1-300D-4FFC-87EA-2831DF294C0C}" destId="{B9028804-DBCC-4AD5-A649-72A640DD19FD}" srcOrd="0" destOrd="0" presId="urn:microsoft.com/office/officeart/2005/8/layout/bList2"/>
    <dgm:cxn modelId="{D3810F86-9C79-4EFC-8593-17EB9EBC4D1D}" srcId="{7C7DF8C4-16DD-4413-B57B-C4B1D0ABC787}" destId="{25ACF56C-0626-450B-BDE2-CAD5EE5581A6}" srcOrd="2" destOrd="0" parTransId="{48AAB1AD-B675-4A18-8605-E78E3F0BB9D9}" sibTransId="{AFB3E8EC-2B2C-4527-8410-F852D70FF7E1}"/>
    <dgm:cxn modelId="{7BA2588E-0843-4269-B1ED-7BD1784A783E}" type="presOf" srcId="{DBED5C88-B1BD-469E-A50A-7FF828B14838}" destId="{B9897366-9EF8-4162-AAB8-A157C54F6733}" srcOrd="0" destOrd="0" presId="urn:microsoft.com/office/officeart/2005/8/layout/bList2"/>
    <dgm:cxn modelId="{E25B85D8-9C38-42D7-8133-6EAC057642FC}" type="presOf" srcId="{25ACF56C-0626-450B-BDE2-CAD5EE5581A6}" destId="{704D6BF1-F965-4BDE-8F41-DF9509FA70B0}" srcOrd="1" destOrd="0" presId="urn:microsoft.com/office/officeart/2005/8/layout/bList2"/>
    <dgm:cxn modelId="{E88D5231-A553-4133-A1A3-7E3A0AFB515A}" type="presOf" srcId="{BC781474-6D0B-41A3-B55B-3AA9C05A1123}" destId="{2AFC08A0-C5CF-45B4-8879-7F2F584C6175}" srcOrd="0" destOrd="1" presId="urn:microsoft.com/office/officeart/2005/8/layout/bList2"/>
    <dgm:cxn modelId="{98F6E38E-4FD6-48FE-80D5-541168A92988}" type="presOf" srcId="{580B0036-5943-45E8-9BEA-1677BE2D8174}" destId="{D45FC5B2-3DE0-48FB-88D0-6F2C6903B386}" srcOrd="0" destOrd="0" presId="urn:microsoft.com/office/officeart/2005/8/layout/bList2"/>
    <dgm:cxn modelId="{E9E5F089-2B37-42A9-A2D8-581383156712}" srcId="{E0FA09E1-300D-4FFC-87EA-2831DF294C0C}" destId="{DBED5C88-B1BD-469E-A50A-7FF828B14838}" srcOrd="0" destOrd="0" parTransId="{36F03DB6-699F-4082-97C7-0EE1608B395F}" sibTransId="{1D357BD3-4A96-4324-A174-42E91D3D6D81}"/>
    <dgm:cxn modelId="{86867FC4-BBBF-431D-9CC9-F06C068C16D3}" srcId="{25ACF56C-0626-450B-BDE2-CAD5EE5581A6}" destId="{63939B50-9B39-4109-B245-A8623D0846C7}" srcOrd="1" destOrd="0" parTransId="{2DADB2F6-DAA3-470C-9F6B-5AD47AADF9C0}" sibTransId="{249DA99E-0650-4027-AA7F-D7A6E356FECB}"/>
    <dgm:cxn modelId="{A2D6F5C9-4A16-43FE-8202-109E29FCE7C3}" type="presOf" srcId="{DC2521EF-C76B-4E63-B98D-3D71E76A8948}" destId="{B9897366-9EF8-4162-AAB8-A157C54F6733}" srcOrd="0" destOrd="2" presId="urn:microsoft.com/office/officeart/2005/8/layout/bList2"/>
    <dgm:cxn modelId="{2DD82AC6-9FE0-41D4-AAD9-8CCC354F36E2}" srcId="{E0FA09E1-300D-4FFC-87EA-2831DF294C0C}" destId="{C85F9A63-B51C-4D94-A04B-BFE293B2EB93}" srcOrd="1" destOrd="0" parTransId="{02127EF5-4919-4910-A51A-52ACDA79F902}" sibTransId="{C52FC037-D972-4C6C-B230-46F9F518FE9E}"/>
    <dgm:cxn modelId="{1302C930-886F-46C8-84E9-4310C65D8B91}" type="presOf" srcId="{C85F9A63-B51C-4D94-A04B-BFE293B2EB93}" destId="{B9897366-9EF8-4162-AAB8-A157C54F6733}" srcOrd="0" destOrd="1" presId="urn:microsoft.com/office/officeart/2005/8/layout/bList2"/>
    <dgm:cxn modelId="{EE93B1D0-D442-4251-805F-1D490CB5A23F}" srcId="{580B0036-5943-45E8-9BEA-1677BE2D8174}" destId="{107B0218-762E-4303-B4D8-5F1F58FF9D11}" srcOrd="0" destOrd="0" parTransId="{6B38207C-3A7D-4448-B466-C66042C61FB1}" sibTransId="{FA57B815-8764-4315-B1E7-3013C025B48D}"/>
    <dgm:cxn modelId="{F341EA79-F35A-4711-9A73-996343D845FE}" srcId="{E0FA09E1-300D-4FFC-87EA-2831DF294C0C}" destId="{DC2521EF-C76B-4E63-B98D-3D71E76A8948}" srcOrd="2" destOrd="0" parTransId="{C133CBF1-119E-4059-B5B3-4C45F95580EB}" sibTransId="{869EC4DC-BFD4-4441-BF1D-A5501A3D5013}"/>
    <dgm:cxn modelId="{0818B72F-29A0-4B33-8E90-A93D0FE770B0}" type="presOf" srcId="{63939B50-9B39-4109-B245-A8623D0846C7}" destId="{58624174-442C-4DF5-A058-DFA3AACD03EC}" srcOrd="0" destOrd="1" presId="urn:microsoft.com/office/officeart/2005/8/layout/bList2"/>
    <dgm:cxn modelId="{9D5B46A2-7E7C-404D-B022-40BCF18771D1}" type="presOf" srcId="{597DD632-925A-4136-A322-FE40EE865D96}" destId="{A993E928-461C-4169-A402-0A0D218DDF6B}" srcOrd="0" destOrd="0" presId="urn:microsoft.com/office/officeart/2005/8/layout/bList2"/>
    <dgm:cxn modelId="{CDF15A1B-1B2A-46EE-80B9-409B43863802}" srcId="{580B0036-5943-45E8-9BEA-1677BE2D8174}" destId="{BC781474-6D0B-41A3-B55B-3AA9C05A1123}" srcOrd="1" destOrd="0" parTransId="{21BBCB04-8709-4055-AE19-F5E88FBD64ED}" sibTransId="{B924101A-7F5B-4247-A0EB-9E4AFFF81D7A}"/>
    <dgm:cxn modelId="{909610EF-5A09-48DD-8B96-88572DD3B1E0}" type="presParOf" srcId="{19618FA3-70A8-4329-B0CC-26B7ABC1E084}" destId="{43F57594-56CE-4758-97D7-7A59EF7A757D}" srcOrd="0" destOrd="0" presId="urn:microsoft.com/office/officeart/2005/8/layout/bList2"/>
    <dgm:cxn modelId="{653AA315-7D1B-4DB2-BD68-CE67E051DE52}" type="presParOf" srcId="{43F57594-56CE-4758-97D7-7A59EF7A757D}" destId="{2AFC08A0-C5CF-45B4-8879-7F2F584C6175}" srcOrd="0" destOrd="0" presId="urn:microsoft.com/office/officeart/2005/8/layout/bList2"/>
    <dgm:cxn modelId="{96EE576F-42F1-480A-8716-205B4AF6F0AA}" type="presParOf" srcId="{43F57594-56CE-4758-97D7-7A59EF7A757D}" destId="{D45FC5B2-3DE0-48FB-88D0-6F2C6903B386}" srcOrd="1" destOrd="0" presId="urn:microsoft.com/office/officeart/2005/8/layout/bList2"/>
    <dgm:cxn modelId="{ED697E46-2D58-4A17-AD99-7768B4CC06F7}" type="presParOf" srcId="{43F57594-56CE-4758-97D7-7A59EF7A757D}" destId="{F413FBE1-1434-42A5-A4C0-321A25A49FA2}" srcOrd="2" destOrd="0" presId="urn:microsoft.com/office/officeart/2005/8/layout/bList2"/>
    <dgm:cxn modelId="{16E461B3-AF88-49F0-829D-E50ED68A7714}" type="presParOf" srcId="{43F57594-56CE-4758-97D7-7A59EF7A757D}" destId="{8FADF0D7-85E3-486B-A9AB-13E0A27B84B8}" srcOrd="3" destOrd="0" presId="urn:microsoft.com/office/officeart/2005/8/layout/bList2"/>
    <dgm:cxn modelId="{81E7E964-5162-4D6D-BCC7-25BDB4D52043}" type="presParOf" srcId="{19618FA3-70A8-4329-B0CC-26B7ABC1E084}" destId="{336757A1-A52C-4F30-BA02-5D5F70B20518}" srcOrd="1" destOrd="0" presId="urn:microsoft.com/office/officeart/2005/8/layout/bList2"/>
    <dgm:cxn modelId="{AD665511-6194-4B37-B255-8FC860559721}" type="presParOf" srcId="{19618FA3-70A8-4329-B0CC-26B7ABC1E084}" destId="{5976BB94-3CBA-47B1-A685-4A0A7D33DF00}" srcOrd="2" destOrd="0" presId="urn:microsoft.com/office/officeart/2005/8/layout/bList2"/>
    <dgm:cxn modelId="{3657622E-31F8-4225-B00E-A200235E5A1A}" type="presParOf" srcId="{5976BB94-3CBA-47B1-A685-4A0A7D33DF00}" destId="{B9897366-9EF8-4162-AAB8-A157C54F6733}" srcOrd="0" destOrd="0" presId="urn:microsoft.com/office/officeart/2005/8/layout/bList2"/>
    <dgm:cxn modelId="{0E53A3B5-0FAE-4A26-8E69-B65DC3E086D7}" type="presParOf" srcId="{5976BB94-3CBA-47B1-A685-4A0A7D33DF00}" destId="{B9028804-DBCC-4AD5-A649-72A640DD19FD}" srcOrd="1" destOrd="0" presId="urn:microsoft.com/office/officeart/2005/8/layout/bList2"/>
    <dgm:cxn modelId="{10460E73-1AE5-4E0C-9F3D-B522BA809D54}" type="presParOf" srcId="{5976BB94-3CBA-47B1-A685-4A0A7D33DF00}" destId="{27CF66C7-E03B-4087-BBB3-55F01F8BA952}" srcOrd="2" destOrd="0" presId="urn:microsoft.com/office/officeart/2005/8/layout/bList2"/>
    <dgm:cxn modelId="{BC948006-87B9-4944-8AB7-41520504E66A}" type="presParOf" srcId="{5976BB94-3CBA-47B1-A685-4A0A7D33DF00}" destId="{7DA40227-D001-4A6E-9EB9-22003884365A}" srcOrd="3" destOrd="0" presId="urn:microsoft.com/office/officeart/2005/8/layout/bList2"/>
    <dgm:cxn modelId="{A954FB41-4D06-4F91-92F5-0A0C02E89E9B}" type="presParOf" srcId="{19618FA3-70A8-4329-B0CC-26B7ABC1E084}" destId="{A993E928-461C-4169-A402-0A0D218DDF6B}" srcOrd="3" destOrd="0" presId="urn:microsoft.com/office/officeart/2005/8/layout/bList2"/>
    <dgm:cxn modelId="{431A050A-6200-455E-8A54-16A43BBACD77}" type="presParOf" srcId="{19618FA3-70A8-4329-B0CC-26B7ABC1E084}" destId="{3870CB3F-2460-4D5C-9657-F635FA5CAC7C}" srcOrd="4" destOrd="0" presId="urn:microsoft.com/office/officeart/2005/8/layout/bList2"/>
    <dgm:cxn modelId="{9B40DA39-2392-4B20-9ABE-7761056BF55F}" type="presParOf" srcId="{3870CB3F-2460-4D5C-9657-F635FA5CAC7C}" destId="{58624174-442C-4DF5-A058-DFA3AACD03EC}" srcOrd="0" destOrd="0" presId="urn:microsoft.com/office/officeart/2005/8/layout/bList2"/>
    <dgm:cxn modelId="{D312C00E-9C51-4234-830C-74B4D3B46099}" type="presParOf" srcId="{3870CB3F-2460-4D5C-9657-F635FA5CAC7C}" destId="{6456217C-9CC5-4002-8481-60C42AF68705}" srcOrd="1" destOrd="0" presId="urn:microsoft.com/office/officeart/2005/8/layout/bList2"/>
    <dgm:cxn modelId="{01D4628B-E7F6-4907-971F-BA2665031CD5}" type="presParOf" srcId="{3870CB3F-2460-4D5C-9657-F635FA5CAC7C}" destId="{704D6BF1-F965-4BDE-8F41-DF9509FA70B0}" srcOrd="2" destOrd="0" presId="urn:microsoft.com/office/officeart/2005/8/layout/bList2"/>
    <dgm:cxn modelId="{0A925E7B-CDC0-41E7-94DA-BBAEFB05E54B}" type="presParOf" srcId="{3870CB3F-2460-4D5C-9657-F635FA5CAC7C}" destId="{4E975799-CCE5-42AE-9A1B-94845C437A4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C08A0-C5CF-45B4-8879-7F2F584C6175}">
      <dsp:nvSpPr>
        <dsp:cNvPr id="0" name=""/>
        <dsp:cNvSpPr/>
      </dsp:nvSpPr>
      <dsp:spPr>
        <a:xfrm>
          <a:off x="7963" y="174084"/>
          <a:ext cx="3457693" cy="200695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600" kern="1200" dirty="0" smtClean="0">
              <a:latin typeface="+mn-lt"/>
            </a:rPr>
            <a:t>họ và tên; biệt danh/tên thân mật</a:t>
          </a:r>
          <a:endParaRPr lang="en-US" sz="3600" kern="1200" dirty="0">
            <a:latin typeface="+mn-l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>
            <a:latin typeface="VNI-Avo" pitchFamily="2" charset="0"/>
          </a:endParaRPr>
        </a:p>
      </dsp:txBody>
      <dsp:txXfrm>
        <a:off x="54988" y="221109"/>
        <a:ext cx="3363643" cy="1959931"/>
      </dsp:txXfrm>
    </dsp:sp>
    <dsp:sp modelId="{F413FBE1-1434-42A5-A4C0-321A25A49FA2}">
      <dsp:nvSpPr>
        <dsp:cNvPr id="0" name=""/>
        <dsp:cNvSpPr/>
      </dsp:nvSpPr>
      <dsp:spPr>
        <a:xfrm>
          <a:off x="0" y="2166702"/>
          <a:ext cx="3457693" cy="11098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Tên</a:t>
          </a:r>
          <a:endParaRPr lang="en-US" sz="4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166702"/>
        <a:ext cx="2434995" cy="1109870"/>
      </dsp:txXfrm>
    </dsp:sp>
    <dsp:sp modelId="{8FADF0D7-85E3-486B-A9AB-13E0A27B84B8}">
      <dsp:nvSpPr>
        <dsp:cNvPr id="0" name=""/>
        <dsp:cNvSpPr/>
      </dsp:nvSpPr>
      <dsp:spPr>
        <a:xfrm>
          <a:off x="2603181" y="2361944"/>
          <a:ext cx="1210192" cy="1210192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97366-9EF8-4162-AAB8-A157C54F6733}">
      <dsp:nvSpPr>
        <dsp:cNvPr id="0" name=""/>
        <dsp:cNvSpPr/>
      </dsp:nvSpPr>
      <dsp:spPr>
        <a:xfrm>
          <a:off x="4034945" y="187532"/>
          <a:ext cx="3457693" cy="19531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54812"/>
              <a:satOff val="13270"/>
              <a:lumOff val="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môn học; màu sắc; thú cưng; món ăn</a:t>
          </a:r>
          <a:endParaRPr lang="en-US" sz="3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>
            <a:latin typeface="+mn-l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>
            <a:latin typeface="+mn-lt"/>
          </a:endParaRPr>
        </a:p>
      </dsp:txBody>
      <dsp:txXfrm>
        <a:off x="4080710" y="233297"/>
        <a:ext cx="3366163" cy="1907401"/>
      </dsp:txXfrm>
    </dsp:sp>
    <dsp:sp modelId="{27CF66C7-E03B-4087-BBB3-55F01F8BA952}">
      <dsp:nvSpPr>
        <dsp:cNvPr id="0" name=""/>
        <dsp:cNvSpPr/>
      </dsp:nvSpPr>
      <dsp:spPr>
        <a:xfrm>
          <a:off x="4034945" y="2166695"/>
          <a:ext cx="3457693" cy="1109870"/>
        </a:xfrm>
        <a:prstGeom prst="rect">
          <a:avLst/>
        </a:prstGeom>
        <a:solidFill>
          <a:schemeClr val="accent3">
            <a:hueOff val="954812"/>
            <a:satOff val="13270"/>
            <a:lumOff val="3431"/>
            <a:alphaOff val="0"/>
          </a:schemeClr>
        </a:solidFill>
        <a:ln w="12700" cap="flat" cmpd="sng" algn="ctr">
          <a:solidFill>
            <a:schemeClr val="accent3">
              <a:hueOff val="954812"/>
              <a:satOff val="13270"/>
              <a:lumOff val="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Sở</a:t>
          </a:r>
          <a:r>
            <a:rPr lang="en-US" sz="4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thích</a:t>
          </a:r>
          <a:endParaRPr lang="en-US" sz="4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34945" y="2166695"/>
        <a:ext cx="2434995" cy="1109870"/>
      </dsp:txXfrm>
    </dsp:sp>
    <dsp:sp modelId="{7DA40227-D001-4A6E-9EB9-22003884365A}">
      <dsp:nvSpPr>
        <dsp:cNvPr id="0" name=""/>
        <dsp:cNvSpPr/>
      </dsp:nvSpPr>
      <dsp:spPr>
        <a:xfrm>
          <a:off x="6583590" y="2630955"/>
          <a:ext cx="1210192" cy="1210192"/>
        </a:xfrm>
        <a:prstGeom prst="ellipse">
          <a:avLst/>
        </a:prstGeom>
        <a:solidFill>
          <a:schemeClr val="accent3">
            <a:tint val="40000"/>
            <a:alpha val="90000"/>
            <a:hueOff val="742309"/>
            <a:satOff val="18194"/>
            <a:lumOff val="121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742309"/>
              <a:satOff val="18194"/>
              <a:lumOff val="12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24174-442C-4DF5-A058-DFA3AACD03EC}">
      <dsp:nvSpPr>
        <dsp:cNvPr id="0" name=""/>
        <dsp:cNvSpPr/>
      </dsp:nvSpPr>
      <dsp:spPr>
        <a:xfrm>
          <a:off x="8203987" y="144014"/>
          <a:ext cx="3461324" cy="19407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909624"/>
              <a:satOff val="26540"/>
              <a:lumOff val="6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nghề nghiệp trong tương lai</a:t>
          </a:r>
          <a:endParaRPr lang="en-US" sz="3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>
            <a:latin typeface="VNI-Avo" pitchFamily="2" charset="0"/>
          </a:endParaRPr>
        </a:p>
      </dsp:txBody>
      <dsp:txXfrm>
        <a:off x="8249462" y="189489"/>
        <a:ext cx="3370374" cy="1895302"/>
      </dsp:txXfrm>
    </dsp:sp>
    <dsp:sp modelId="{704D6BF1-F965-4BDE-8F41-DF9509FA70B0}">
      <dsp:nvSpPr>
        <dsp:cNvPr id="0" name=""/>
        <dsp:cNvSpPr/>
      </dsp:nvSpPr>
      <dsp:spPr>
        <a:xfrm>
          <a:off x="8134090" y="2101623"/>
          <a:ext cx="3531204" cy="1109870"/>
        </a:xfrm>
        <a:prstGeom prst="rect">
          <a:avLst/>
        </a:prstGeom>
        <a:solidFill>
          <a:schemeClr val="accent3">
            <a:hueOff val="1909624"/>
            <a:satOff val="26540"/>
            <a:lumOff val="6862"/>
            <a:alphaOff val="0"/>
          </a:schemeClr>
        </a:solidFill>
        <a:ln w="12700" cap="flat" cmpd="sng" algn="ctr">
          <a:solidFill>
            <a:schemeClr val="accent3">
              <a:hueOff val="1909624"/>
              <a:satOff val="26540"/>
              <a:lumOff val="6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Ước</a:t>
          </a:r>
          <a:r>
            <a:rPr lang="en-US" sz="4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mơ</a:t>
          </a:r>
          <a:endParaRPr lang="en-US" sz="4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34090" y="2101623"/>
        <a:ext cx="2486763" cy="1109870"/>
      </dsp:txXfrm>
    </dsp:sp>
    <dsp:sp modelId="{4E975799-CCE5-42AE-9A1B-94845C437A44}">
      <dsp:nvSpPr>
        <dsp:cNvPr id="0" name=""/>
        <dsp:cNvSpPr/>
      </dsp:nvSpPr>
      <dsp:spPr>
        <a:xfrm>
          <a:off x="10663163" y="2627858"/>
          <a:ext cx="1210192" cy="1210192"/>
        </a:xfrm>
        <a:prstGeom prst="ellipse">
          <a:avLst/>
        </a:prstGeom>
        <a:solidFill>
          <a:schemeClr val="accent3">
            <a:tint val="40000"/>
            <a:alpha val="90000"/>
            <a:hueOff val="1484618"/>
            <a:satOff val="36387"/>
            <a:lumOff val="242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484618"/>
              <a:satOff val="36387"/>
              <a:lumOff val="24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C08A0-C5CF-45B4-8879-7F2F584C6175}">
      <dsp:nvSpPr>
        <dsp:cNvPr id="0" name=""/>
        <dsp:cNvSpPr/>
      </dsp:nvSpPr>
      <dsp:spPr>
        <a:xfrm>
          <a:off x="7963" y="174084"/>
          <a:ext cx="3457693" cy="200695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3600" kern="1200" dirty="0" smtClean="0">
              <a:latin typeface="+mn-lt"/>
            </a:rPr>
            <a:t>họ và tên; biệt danh/tên thân mật</a:t>
          </a:r>
          <a:endParaRPr lang="en-US" sz="3600" kern="1200" dirty="0">
            <a:latin typeface="+mn-l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>
            <a:latin typeface="VNI-Avo" pitchFamily="2" charset="0"/>
          </a:endParaRPr>
        </a:p>
      </dsp:txBody>
      <dsp:txXfrm>
        <a:off x="54988" y="221109"/>
        <a:ext cx="3363643" cy="1959931"/>
      </dsp:txXfrm>
    </dsp:sp>
    <dsp:sp modelId="{F413FBE1-1434-42A5-A4C0-321A25A49FA2}">
      <dsp:nvSpPr>
        <dsp:cNvPr id="0" name=""/>
        <dsp:cNvSpPr/>
      </dsp:nvSpPr>
      <dsp:spPr>
        <a:xfrm>
          <a:off x="0" y="2166702"/>
          <a:ext cx="3457693" cy="110987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Tên</a:t>
          </a:r>
          <a:endParaRPr lang="en-US" sz="4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166702"/>
        <a:ext cx="2434995" cy="1109870"/>
      </dsp:txXfrm>
    </dsp:sp>
    <dsp:sp modelId="{8FADF0D7-85E3-486B-A9AB-13E0A27B84B8}">
      <dsp:nvSpPr>
        <dsp:cNvPr id="0" name=""/>
        <dsp:cNvSpPr/>
      </dsp:nvSpPr>
      <dsp:spPr>
        <a:xfrm>
          <a:off x="2603181" y="2361944"/>
          <a:ext cx="1210192" cy="1210192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897366-9EF8-4162-AAB8-A157C54F6733}">
      <dsp:nvSpPr>
        <dsp:cNvPr id="0" name=""/>
        <dsp:cNvSpPr/>
      </dsp:nvSpPr>
      <dsp:spPr>
        <a:xfrm>
          <a:off x="4034945" y="187532"/>
          <a:ext cx="3457693" cy="19531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54812"/>
              <a:satOff val="13270"/>
              <a:lumOff val="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môn học; màu sắc; thú cưng; món ăn</a:t>
          </a:r>
          <a:endParaRPr lang="en-US" sz="3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>
            <a:latin typeface="+mn-lt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>
            <a:latin typeface="+mn-lt"/>
          </a:endParaRPr>
        </a:p>
      </dsp:txBody>
      <dsp:txXfrm>
        <a:off x="4080710" y="233297"/>
        <a:ext cx="3366163" cy="1907401"/>
      </dsp:txXfrm>
    </dsp:sp>
    <dsp:sp modelId="{27CF66C7-E03B-4087-BBB3-55F01F8BA952}">
      <dsp:nvSpPr>
        <dsp:cNvPr id="0" name=""/>
        <dsp:cNvSpPr/>
      </dsp:nvSpPr>
      <dsp:spPr>
        <a:xfrm>
          <a:off x="4034945" y="2166695"/>
          <a:ext cx="3457693" cy="1109870"/>
        </a:xfrm>
        <a:prstGeom prst="rect">
          <a:avLst/>
        </a:prstGeom>
        <a:solidFill>
          <a:schemeClr val="accent3">
            <a:hueOff val="954812"/>
            <a:satOff val="13270"/>
            <a:lumOff val="3431"/>
            <a:alphaOff val="0"/>
          </a:schemeClr>
        </a:solidFill>
        <a:ln w="12700" cap="flat" cmpd="sng" algn="ctr">
          <a:solidFill>
            <a:schemeClr val="accent3">
              <a:hueOff val="954812"/>
              <a:satOff val="13270"/>
              <a:lumOff val="3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Sở</a:t>
          </a:r>
          <a:r>
            <a:rPr lang="en-US" sz="4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thích</a:t>
          </a:r>
          <a:endParaRPr lang="en-US" sz="4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34945" y="2166695"/>
        <a:ext cx="2434995" cy="1109870"/>
      </dsp:txXfrm>
    </dsp:sp>
    <dsp:sp modelId="{7DA40227-D001-4A6E-9EB9-22003884365A}">
      <dsp:nvSpPr>
        <dsp:cNvPr id="0" name=""/>
        <dsp:cNvSpPr/>
      </dsp:nvSpPr>
      <dsp:spPr>
        <a:xfrm>
          <a:off x="6583590" y="2630955"/>
          <a:ext cx="1210192" cy="1210192"/>
        </a:xfrm>
        <a:prstGeom prst="ellipse">
          <a:avLst/>
        </a:prstGeom>
        <a:solidFill>
          <a:schemeClr val="accent3">
            <a:tint val="40000"/>
            <a:alpha val="90000"/>
            <a:hueOff val="742309"/>
            <a:satOff val="18194"/>
            <a:lumOff val="121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742309"/>
              <a:satOff val="18194"/>
              <a:lumOff val="12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24174-442C-4DF5-A058-DFA3AACD03EC}">
      <dsp:nvSpPr>
        <dsp:cNvPr id="0" name=""/>
        <dsp:cNvSpPr/>
      </dsp:nvSpPr>
      <dsp:spPr>
        <a:xfrm>
          <a:off x="8203987" y="144014"/>
          <a:ext cx="3461324" cy="19407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909624"/>
              <a:satOff val="26540"/>
              <a:lumOff val="6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37160" rIns="45720" bIns="457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36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nghề nghiệp trong tương lai</a:t>
          </a:r>
          <a:endParaRPr lang="en-US" sz="3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kern="1200" dirty="0">
            <a:latin typeface="VNI-Avo" pitchFamily="2" charset="0"/>
          </a:endParaRPr>
        </a:p>
      </dsp:txBody>
      <dsp:txXfrm>
        <a:off x="8249462" y="189489"/>
        <a:ext cx="3370374" cy="1895302"/>
      </dsp:txXfrm>
    </dsp:sp>
    <dsp:sp modelId="{704D6BF1-F965-4BDE-8F41-DF9509FA70B0}">
      <dsp:nvSpPr>
        <dsp:cNvPr id="0" name=""/>
        <dsp:cNvSpPr/>
      </dsp:nvSpPr>
      <dsp:spPr>
        <a:xfrm>
          <a:off x="8134090" y="2101623"/>
          <a:ext cx="3531204" cy="1109870"/>
        </a:xfrm>
        <a:prstGeom prst="rect">
          <a:avLst/>
        </a:prstGeom>
        <a:solidFill>
          <a:schemeClr val="accent3">
            <a:hueOff val="1909624"/>
            <a:satOff val="26540"/>
            <a:lumOff val="6862"/>
            <a:alphaOff val="0"/>
          </a:schemeClr>
        </a:solidFill>
        <a:ln w="12700" cap="flat" cmpd="sng" algn="ctr">
          <a:solidFill>
            <a:schemeClr val="accent3">
              <a:hueOff val="1909624"/>
              <a:satOff val="26540"/>
              <a:lumOff val="6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Ước</a:t>
          </a:r>
          <a:r>
            <a:rPr lang="en-US" sz="4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40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mơ</a:t>
          </a:r>
          <a:endParaRPr lang="en-US" sz="4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134090" y="2101623"/>
        <a:ext cx="2486763" cy="1109870"/>
      </dsp:txXfrm>
    </dsp:sp>
    <dsp:sp modelId="{4E975799-CCE5-42AE-9A1B-94845C437A44}">
      <dsp:nvSpPr>
        <dsp:cNvPr id="0" name=""/>
        <dsp:cNvSpPr/>
      </dsp:nvSpPr>
      <dsp:spPr>
        <a:xfrm>
          <a:off x="10663163" y="2627858"/>
          <a:ext cx="1210192" cy="1210192"/>
        </a:xfrm>
        <a:prstGeom prst="ellipse">
          <a:avLst/>
        </a:prstGeom>
        <a:solidFill>
          <a:schemeClr val="accent3">
            <a:tint val="40000"/>
            <a:alpha val="90000"/>
            <a:hueOff val="1484618"/>
            <a:satOff val="36387"/>
            <a:lumOff val="242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484618"/>
              <a:satOff val="36387"/>
              <a:lumOff val="24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2021/8/12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82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38825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02561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0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0"/>
            <a:ext cx="12858045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87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325"/>
            <a:ext cx="3471720" cy="3471720"/>
          </a:xfrm>
          <a:prstGeom prst="rect">
            <a:avLst/>
          </a:prstGeom>
        </p:spPr>
      </p:pic>
      <p:sp>
        <p:nvSpPr>
          <p:cNvPr id="9" name="文本框 15"/>
          <p:cNvSpPr txBox="1"/>
          <p:nvPr/>
        </p:nvSpPr>
        <p:spPr>
          <a:xfrm>
            <a:off x="3261023" y="60598"/>
            <a:ext cx="676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 err="1" smtClean="0">
                <a:ln w="3175">
                  <a:solidFill>
                    <a:schemeClr val="tx1"/>
                  </a:solidFill>
                </a:ln>
                <a:latin typeface="+mn-lt"/>
                <a:ea typeface="站酷快乐体2016修订版" panose="02010600030101010101" pitchFamily="2" charset="-122"/>
              </a:rPr>
              <a:t>Thứ</a:t>
            </a:r>
            <a:r>
              <a:rPr lang="en-US" altLang="zh-CN" sz="3600" kern="0" dirty="0">
                <a:ln w="3175">
                  <a:solidFill>
                    <a:schemeClr val="tx1"/>
                  </a:solidFill>
                </a:ln>
                <a:latin typeface="+mn-lt"/>
                <a:ea typeface="站酷快乐体2016修订版" panose="02010600030101010101" pitchFamily="2" charset="-122"/>
              </a:rPr>
              <a:t> </a:t>
            </a:r>
            <a:r>
              <a:rPr lang="en-US" altLang="zh-CN" sz="3600" kern="0" dirty="0" smtClean="0">
                <a:ln w="3175">
                  <a:solidFill>
                    <a:schemeClr val="tx1"/>
                  </a:solidFill>
                </a:ln>
                <a:latin typeface="+mn-lt"/>
                <a:ea typeface="站酷快乐体2016修订版" panose="02010600030101010101" pitchFamily="2" charset="-122"/>
              </a:rPr>
              <a:t>… </a:t>
            </a:r>
            <a:r>
              <a:rPr lang="en-US" altLang="zh-CN" sz="3600" kern="0" dirty="0" err="1" smtClean="0">
                <a:ln w="3175">
                  <a:solidFill>
                    <a:schemeClr val="tx1"/>
                  </a:solidFill>
                </a:ln>
                <a:latin typeface="+mn-lt"/>
                <a:ea typeface="站酷快乐体2016修订版" panose="02010600030101010101" pitchFamily="2" charset="-122"/>
              </a:rPr>
              <a:t>ngày</a:t>
            </a:r>
            <a:r>
              <a:rPr lang="en-US" altLang="zh-CN" sz="3600" kern="0" dirty="0" smtClean="0">
                <a:ln w="3175">
                  <a:solidFill>
                    <a:schemeClr val="tx1"/>
                  </a:solidFill>
                </a:ln>
                <a:latin typeface="+mn-lt"/>
                <a:ea typeface="站酷快乐体2016修订版" panose="02010600030101010101" pitchFamily="2" charset="-122"/>
              </a:rPr>
              <a:t> … </a:t>
            </a:r>
            <a:r>
              <a:rPr lang="en-US" altLang="zh-CN" sz="3600" kern="0" dirty="0" err="1" smtClean="0">
                <a:ln w="3175">
                  <a:solidFill>
                    <a:schemeClr val="tx1"/>
                  </a:solidFill>
                </a:ln>
                <a:latin typeface="+mn-lt"/>
                <a:ea typeface="站酷快乐体2016修订版" panose="02010600030101010101" pitchFamily="2" charset="-122"/>
              </a:rPr>
              <a:t>tháng</a:t>
            </a:r>
            <a:r>
              <a:rPr lang="en-US" altLang="zh-CN" sz="3600" kern="0" dirty="0" smtClean="0">
                <a:ln w="3175">
                  <a:solidFill>
                    <a:schemeClr val="tx1"/>
                  </a:solidFill>
                </a:ln>
                <a:latin typeface="+mn-lt"/>
                <a:ea typeface="站酷快乐体2016修订版" panose="02010600030101010101" pitchFamily="2" charset="-122"/>
              </a:rPr>
              <a:t> … </a:t>
            </a:r>
            <a:r>
              <a:rPr lang="en-US" altLang="zh-CN" sz="3600" kern="0" dirty="0" err="1" smtClean="0">
                <a:ln w="3175">
                  <a:solidFill>
                    <a:schemeClr val="tx1"/>
                  </a:solidFill>
                </a:ln>
                <a:latin typeface="+mn-lt"/>
                <a:ea typeface="站酷快乐体2016修订版" panose="02010600030101010101" pitchFamily="2" charset="-122"/>
              </a:rPr>
              <a:t>năm</a:t>
            </a:r>
            <a:endParaRPr lang="zh-CN" altLang="en-US" sz="3600" kern="0" dirty="0" smtClean="0">
              <a:ln w="3175">
                <a:solidFill>
                  <a:schemeClr val="tx1"/>
                </a:solidFill>
              </a:ln>
              <a:latin typeface="+mn-lt"/>
              <a:ea typeface="站酷快乐体2016修订版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99" y="949051"/>
            <a:ext cx="6773243" cy="1201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248" y="2464197"/>
            <a:ext cx="11162743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6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573391" y="231949"/>
            <a:ext cx="5193680" cy="6723210"/>
            <a:chOff x="3981103" y="231949"/>
            <a:chExt cx="5193680" cy="6723210"/>
          </a:xfrm>
        </p:grpSpPr>
        <p:grpSp>
          <p:nvGrpSpPr>
            <p:cNvPr id="10" name="Group 9"/>
            <p:cNvGrpSpPr/>
            <p:nvPr/>
          </p:nvGrpSpPr>
          <p:grpSpPr>
            <a:xfrm>
              <a:off x="3981103" y="231949"/>
              <a:ext cx="5193680" cy="6723210"/>
              <a:chOff x="3981103" y="231949"/>
              <a:chExt cx="5193680" cy="6723210"/>
            </a:xfrm>
          </p:grpSpPr>
          <p:pic>
            <p:nvPicPr>
              <p:cNvPr id="5126" name="Picture 6" descr="https://lh4.googleusercontent.com/tAU7abovDGTIJMIOgCSqTpvnuu6GIQLwMplOZv-rJ2L8z-kf628w2NuDfzOZAe_E_c_YRi8P8_T2ltcECdyNCWEgWd2KRGGMnrAvAjaU57awjpvu508ft_-ba1PD4aTFL6blzY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1103" y="231949"/>
                <a:ext cx="5193680" cy="6723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197127" y="1310923"/>
                <a:ext cx="4808552" cy="54737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6" descr="https://lh4.googleusercontent.com/tAU7abovDGTIJMIOgCSqTpvnuu6GIQLwMplOZv-rJ2L8z-kf628w2NuDfzOZAe_E_c_YRi8P8_T2ltcECdyNCWEgWd2KRGGMnrAvAjaU57awjpvu508ft_-ba1PD4aTFL6blzY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9" t="16357" r="8494" b="19380"/>
            <a:stretch/>
          </p:blipFill>
          <p:spPr bwMode="auto">
            <a:xfrm>
              <a:off x="4341143" y="1456085"/>
              <a:ext cx="4536504" cy="298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310592" y="3431659"/>
              <a:ext cx="237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 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843" y="2218787"/>
            <a:ext cx="6572058" cy="27495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527" y="523296"/>
            <a:ext cx="2773920" cy="859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531" y="1770287"/>
            <a:ext cx="3682303" cy="2176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3431" y="3921169"/>
            <a:ext cx="4291956" cy="646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399" y="4521624"/>
            <a:ext cx="4871126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53" y="958430"/>
            <a:ext cx="6069335" cy="6069335"/>
          </a:xfrm>
          <a:prstGeom prst="rect">
            <a:avLst/>
          </a:prstGeom>
        </p:spPr>
      </p:pic>
      <p:sp>
        <p:nvSpPr>
          <p:cNvPr id="9" name="文本框 15"/>
          <p:cNvSpPr txBox="1"/>
          <p:nvPr/>
        </p:nvSpPr>
        <p:spPr>
          <a:xfrm>
            <a:off x="3153211" y="231949"/>
            <a:ext cx="676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kern="0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+mn-lt"/>
                <a:ea typeface="站酷快乐体2016修订版" panose="02010600030101010101" pitchFamily="2" charset="-122"/>
              </a:rPr>
              <a:t>Thứ</a:t>
            </a:r>
            <a:r>
              <a:rPr lang="en-US" altLang="zh-CN" sz="36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+mn-lt"/>
                <a:ea typeface="站酷快乐体2016修订版" panose="02010600030101010101" pitchFamily="2" charset="-122"/>
              </a:rPr>
              <a:t> </a:t>
            </a:r>
            <a:r>
              <a:rPr lang="en-US" altLang="zh-CN" sz="3600" kern="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+mn-lt"/>
                <a:ea typeface="站酷快乐体2016修订版" panose="02010600030101010101" pitchFamily="2" charset="-122"/>
              </a:rPr>
              <a:t>… </a:t>
            </a:r>
            <a:r>
              <a:rPr lang="en-US" altLang="zh-CN" sz="3600" kern="0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+mn-lt"/>
                <a:ea typeface="站酷快乐体2016修订版" panose="02010600030101010101" pitchFamily="2" charset="-122"/>
              </a:rPr>
              <a:t>ngày</a:t>
            </a:r>
            <a:r>
              <a:rPr lang="en-US" altLang="zh-CN" sz="3600" kern="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+mn-lt"/>
                <a:ea typeface="站酷快乐体2016修订版" panose="02010600030101010101" pitchFamily="2" charset="-122"/>
              </a:rPr>
              <a:t> … </a:t>
            </a:r>
            <a:r>
              <a:rPr lang="en-US" altLang="zh-CN" sz="3600" kern="0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+mn-lt"/>
                <a:ea typeface="站酷快乐体2016修订版" panose="02010600030101010101" pitchFamily="2" charset="-122"/>
              </a:rPr>
              <a:t>tháng</a:t>
            </a:r>
            <a:r>
              <a:rPr lang="en-US" altLang="zh-CN" sz="3600" kern="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+mn-lt"/>
                <a:ea typeface="站酷快乐体2016修订版" panose="02010600030101010101" pitchFamily="2" charset="-122"/>
              </a:rPr>
              <a:t> … </a:t>
            </a:r>
            <a:r>
              <a:rPr lang="en-US" altLang="zh-CN" sz="3600" kern="0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+mn-lt"/>
                <a:ea typeface="站酷快乐体2016修订版" panose="02010600030101010101" pitchFamily="2" charset="-122"/>
              </a:rPr>
              <a:t>năm</a:t>
            </a:r>
            <a:endParaRPr lang="zh-CN" altLang="en-US" sz="3600" kern="0" dirty="0" smtClean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+mn-lt"/>
              <a:ea typeface="站酷快乐体2016修订版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211" y="2392189"/>
            <a:ext cx="11162743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61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82" y="530717"/>
            <a:ext cx="4264397" cy="4264397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2612951" y="3112269"/>
            <a:ext cx="1761165" cy="139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7" b="1" dirty="0">
                <a:solidFill>
                  <a:srgbClr val="00B050"/>
                </a:solidFill>
                <a:latin typeface="+mn-lt"/>
                <a:ea typeface="微软雅黑" panose="020B0503020204020204" pitchFamily="34" charset="-122"/>
                <a:cs typeface="Baloo" panose="03080902040302020200" pitchFamily="66" charset="0"/>
                <a:sym typeface="Arial" panose="020B0604020202020204" pitchFamily="34" charset="0"/>
              </a:rPr>
              <a:t>01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199" y="1792695"/>
            <a:ext cx="6584251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4679" y="159941"/>
            <a:ext cx="12529392" cy="6192688"/>
          </a:xfrm>
          <a:prstGeom prst="roundRect">
            <a:avLst>
              <a:gd name="adj" fmla="val 6537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10" r="93411">
                        <a14:foregroundMark x1="36457" y1="88288" x2="27818" y2="26306"/>
                        <a14:foregroundMark x1="22108" y1="73694" x2="55637" y2="47207"/>
                        <a14:foregroundMark x1="15081" y1="43964" x2="38946" y2="88468"/>
                        <a14:foregroundMark x1="28258" y1="83784" x2="46413" y2="94775"/>
                        <a14:foregroundMark x1="60469" y1="94775" x2="74963" y2="86486"/>
                        <a14:foregroundMark x1="52416" y1="97297" x2="56662" y2="97117"/>
                        <a14:foregroundMark x1="64568" y1="89369" x2="81113" y2="74234"/>
                        <a14:foregroundMark x1="75842" y1="86667" x2="85652" y2="73333"/>
                        <a14:foregroundMark x1="85798" y1="74595" x2="90190" y2="61261"/>
                        <a14:foregroundMark x1="89312" y1="63243" x2="91069" y2="44144"/>
                        <a14:foregroundMark x1="80527" y1="78198" x2="85944" y2="41622"/>
                        <a14:foregroundMark x1="70278" y1="77477" x2="76867" y2="46847"/>
                        <a14:foregroundMark x1="70717" y1="81441" x2="82430" y2="51712"/>
                        <a14:foregroundMark x1="69253" y1="80541" x2="68228" y2="51892"/>
                        <a14:foregroundMark x1="64129" y1="73333" x2="74085" y2="48829"/>
                        <a14:foregroundMark x1="62372" y1="69369" x2="69693" y2="51171"/>
                        <a14:foregroundMark x1="58712" y1="64505" x2="64714" y2="43063"/>
                        <a14:foregroundMark x1="55930" y1="49369" x2="59151" y2="35315"/>
                        <a14:foregroundMark x1="40117" y1="55856" x2="46266" y2="36396"/>
                        <a14:foregroundMark x1="48902" y1="63964" x2="47438" y2="52973"/>
                        <a14:foregroundMark x1="36896" y1="78559" x2="42167" y2="61261"/>
                        <a14:foregroundMark x1="28843" y1="64865" x2="48023" y2="45766"/>
                        <a14:foregroundMark x1="28111" y1="60901" x2="16691" y2="36757"/>
                        <a14:foregroundMark x1="14934" y1="59640" x2="14495" y2="53153"/>
                        <a14:foregroundMark x1="14495" y1="57658" x2="13763" y2="49910"/>
                        <a14:foregroundMark x1="14056" y1="46847" x2="14788" y2="40360"/>
                        <a14:foregroundMark x1="16105" y1="36216" x2="19327" y2="28108"/>
                        <a14:foregroundMark x1="16691" y1="31712" x2="18741" y2="27027"/>
                        <a14:foregroundMark x1="19180" y1="25045" x2="26208" y2="14414"/>
                        <a14:foregroundMark x1="26354" y1="14775" x2="32211" y2="9369"/>
                        <a14:foregroundMark x1="32943" y1="9009" x2="44656" y2="2883"/>
                        <a14:foregroundMark x1="27965" y1="17838" x2="44070" y2="4144"/>
                        <a14:foregroundMark x1="46706" y1="3964" x2="51684" y2="29009"/>
                        <a14:foregroundMark x1="34553" y1="16937" x2="49341" y2="7928"/>
                        <a14:foregroundMark x1="48170" y1="33874" x2="44070" y2="12072"/>
                        <a14:foregroundMark x1="48463" y1="36036" x2="57687" y2="34775"/>
                        <a14:foregroundMark x1="58126" y1="32793" x2="66179" y2="8649"/>
                        <a14:foregroundMark x1="47291" y1="2703" x2="58419" y2="2523"/>
                        <a14:foregroundMark x1="58858" y1="2703" x2="65886" y2="4685"/>
                        <a14:foregroundMark x1="66325" y1="5045" x2="70571" y2="8468"/>
                        <a14:foregroundMark x1="71449" y1="8829" x2="76867" y2="13694"/>
                        <a14:foregroundMark x1="77452" y1="13153" x2="84480" y2="21441"/>
                        <a14:foregroundMark x1="47584" y1="3964" x2="59151" y2="4685"/>
                        <a14:foregroundMark x1="48755" y1="7568" x2="65154" y2="9730"/>
                        <a14:foregroundMark x1="54758" y1="29550" x2="59736" y2="10631"/>
                        <a14:foregroundMark x1="48755" y1="15135" x2="59297" y2="18018"/>
                        <a14:foregroundMark x1="46120" y1="33694" x2="40703" y2="1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5141" y="1456085"/>
            <a:ext cx="4868909" cy="3956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752" y="630895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Đọc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phần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tự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giới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thiệu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của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bạn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Lê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Đình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Anh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và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trả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lời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câu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hỏi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40743" y="2179067"/>
            <a:ext cx="6754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1. </a:t>
            </a:r>
            <a:r>
              <a:rPr lang="en-US" sz="3200" dirty="0" err="1">
                <a:latin typeface="+mn-lt"/>
              </a:rPr>
              <a:t>Bạn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Đình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Anh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tự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giới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thiệu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những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điều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gì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về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mình</a:t>
            </a:r>
            <a:r>
              <a:rPr lang="en-US" sz="3200" dirty="0" smtClean="0">
                <a:latin typeface="+mn-lt"/>
              </a:rPr>
              <a:t>?</a:t>
            </a:r>
            <a:endParaRPr lang="en-US" sz="3200" dirty="0">
              <a:latin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0222" y="3544317"/>
            <a:ext cx="6213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+mn-lt"/>
              </a:rPr>
              <a:t>2. </a:t>
            </a:r>
            <a:r>
              <a:rPr lang="en-US" sz="3200" dirty="0" err="1">
                <a:latin typeface="+mn-lt"/>
              </a:rPr>
              <a:t>Em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thích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nhất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điều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gì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trong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phần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tự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giới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thiệu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của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bạn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Đình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Anh</a:t>
            </a:r>
            <a:r>
              <a:rPr lang="en-US" sz="3200" dirty="0" smtClean="0">
                <a:latin typeface="+mn-lt"/>
              </a:rPr>
              <a:t>.</a:t>
            </a:r>
            <a:endParaRPr lang="en-US" sz="3200" dirty="0">
              <a:latin typeface="+mn-lt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8075128" y="1456085"/>
            <a:ext cx="1296144" cy="698565"/>
          </a:xfrm>
          <a:prstGeom prst="wedgeEllipseCallout">
            <a:avLst>
              <a:gd name="adj1" fmla="val 25868"/>
              <a:gd name="adj2" fmla="val 8610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Ước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mơ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Oval Callout 68"/>
          <p:cNvSpPr/>
          <p:nvPr/>
        </p:nvSpPr>
        <p:spPr>
          <a:xfrm>
            <a:off x="10252875" y="808012"/>
            <a:ext cx="2341920" cy="887891"/>
          </a:xfrm>
          <a:prstGeom prst="wedgeEllipseCallout">
            <a:avLst>
              <a:gd name="adj1" fmla="val -2635"/>
              <a:gd name="adj2" fmla="val 105233"/>
            </a:avLst>
          </a:prstGeom>
          <a:solidFill>
            <a:srgbClr val="FAE9E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Oval Callout 67"/>
          <p:cNvSpPr/>
          <p:nvPr/>
        </p:nvSpPr>
        <p:spPr>
          <a:xfrm>
            <a:off x="10262141" y="808013"/>
            <a:ext cx="2341920" cy="887891"/>
          </a:xfrm>
          <a:prstGeom prst="wedgeEllipseCallout">
            <a:avLst>
              <a:gd name="adj1" fmla="val -36731"/>
              <a:gd name="adj2" fmla="val 80574"/>
            </a:avLst>
          </a:prstGeom>
          <a:solidFill>
            <a:srgbClr val="FAE9E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Tên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biệt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danh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tên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thân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mật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Oval Callout 71"/>
          <p:cNvSpPr/>
          <p:nvPr/>
        </p:nvSpPr>
        <p:spPr>
          <a:xfrm>
            <a:off x="8806837" y="5431327"/>
            <a:ext cx="2892076" cy="1258527"/>
          </a:xfrm>
          <a:prstGeom prst="wedgeEllipseCallout">
            <a:avLst>
              <a:gd name="adj1" fmla="val -348"/>
              <a:gd name="adj2" fmla="val -78719"/>
            </a:avLst>
          </a:prstGeom>
          <a:solidFill>
            <a:srgbClr val="CCE9AD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thích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thú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cưng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môn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học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màu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sắc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16 Color Hand-painted Arrow Vector | Free Vector Graphic Download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51275" b="70918"/>
          <a:stretch/>
        </p:blipFill>
        <p:spPr bwMode="auto">
          <a:xfrm>
            <a:off x="10888250" y="4162272"/>
            <a:ext cx="810663" cy="141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16 Color Hand-painted Arrow Vector | Free Vector Graphic Download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51275" b="70918"/>
          <a:stretch/>
        </p:blipFill>
        <p:spPr bwMode="auto">
          <a:xfrm flipH="1">
            <a:off x="8734601" y="4191422"/>
            <a:ext cx="810663" cy="141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1" y="5535926"/>
            <a:ext cx="2008547" cy="14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4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/>
      <p:bldP spid="67" grpId="0"/>
      <p:bldP spid="7" grpId="0" animBg="1"/>
      <p:bldP spid="69" grpId="0" animBg="1"/>
      <p:bldP spid="68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4679" y="159941"/>
            <a:ext cx="12529392" cy="6192688"/>
          </a:xfrm>
          <a:prstGeom prst="roundRect">
            <a:avLst>
              <a:gd name="adj" fmla="val 6537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10" r="93411">
                        <a14:foregroundMark x1="36457" y1="88288" x2="27818" y2="26306"/>
                        <a14:foregroundMark x1="22108" y1="73694" x2="55637" y2="47207"/>
                        <a14:foregroundMark x1="15081" y1="43964" x2="38946" y2="88468"/>
                        <a14:foregroundMark x1="28258" y1="83784" x2="46413" y2="94775"/>
                        <a14:foregroundMark x1="60469" y1="94775" x2="74963" y2="86486"/>
                        <a14:foregroundMark x1="52416" y1="97297" x2="56662" y2="97117"/>
                        <a14:foregroundMark x1="64568" y1="89369" x2="81113" y2="74234"/>
                        <a14:foregroundMark x1="75842" y1="86667" x2="85652" y2="73333"/>
                        <a14:foregroundMark x1="85798" y1="74595" x2="90190" y2="61261"/>
                        <a14:foregroundMark x1="89312" y1="63243" x2="91069" y2="44144"/>
                        <a14:foregroundMark x1="80527" y1="78198" x2="85944" y2="41622"/>
                        <a14:foregroundMark x1="70278" y1="77477" x2="76867" y2="46847"/>
                        <a14:foregroundMark x1="70717" y1="81441" x2="82430" y2="51712"/>
                        <a14:foregroundMark x1="69253" y1="80541" x2="68228" y2="51892"/>
                        <a14:foregroundMark x1="64129" y1="73333" x2="74085" y2="48829"/>
                        <a14:foregroundMark x1="62372" y1="69369" x2="69693" y2="51171"/>
                        <a14:foregroundMark x1="58712" y1="64505" x2="64714" y2="43063"/>
                        <a14:foregroundMark x1="55930" y1="49369" x2="59151" y2="35315"/>
                        <a14:foregroundMark x1="40117" y1="55856" x2="46266" y2="36396"/>
                        <a14:foregroundMark x1="48902" y1="63964" x2="47438" y2="52973"/>
                        <a14:foregroundMark x1="36896" y1="78559" x2="42167" y2="61261"/>
                        <a14:foregroundMark x1="28843" y1="64865" x2="48023" y2="45766"/>
                        <a14:foregroundMark x1="28111" y1="60901" x2="16691" y2="36757"/>
                        <a14:foregroundMark x1="14934" y1="59640" x2="14495" y2="53153"/>
                        <a14:foregroundMark x1="14495" y1="57658" x2="13763" y2="49910"/>
                        <a14:foregroundMark x1="14056" y1="46847" x2="14788" y2="40360"/>
                        <a14:foregroundMark x1="16105" y1="36216" x2="19327" y2="28108"/>
                        <a14:foregroundMark x1="16691" y1="31712" x2="18741" y2="27027"/>
                        <a14:foregroundMark x1="19180" y1="25045" x2="26208" y2="14414"/>
                        <a14:foregroundMark x1="26354" y1="14775" x2="32211" y2="9369"/>
                        <a14:foregroundMark x1="32943" y1="9009" x2="44656" y2="2883"/>
                        <a14:foregroundMark x1="27965" y1="17838" x2="44070" y2="4144"/>
                        <a14:foregroundMark x1="46706" y1="3964" x2="51684" y2="29009"/>
                        <a14:foregroundMark x1="34553" y1="16937" x2="49341" y2="7928"/>
                        <a14:foregroundMark x1="48170" y1="33874" x2="44070" y2="12072"/>
                        <a14:foregroundMark x1="48463" y1="36036" x2="57687" y2="34775"/>
                        <a14:foregroundMark x1="58126" y1="32793" x2="66179" y2="8649"/>
                        <a14:foregroundMark x1="47291" y1="2703" x2="58419" y2="2523"/>
                        <a14:foregroundMark x1="58858" y1="2703" x2="65886" y2="4685"/>
                        <a14:foregroundMark x1="66325" y1="5045" x2="70571" y2="8468"/>
                        <a14:foregroundMark x1="71449" y1="8829" x2="76867" y2="13694"/>
                        <a14:foregroundMark x1="77452" y1="13153" x2="84480" y2="21441"/>
                        <a14:foregroundMark x1="47584" y1="3964" x2="59151" y2="4685"/>
                        <a14:foregroundMark x1="48755" y1="7568" x2="65154" y2="9730"/>
                        <a14:foregroundMark x1="54758" y1="29550" x2="59736" y2="10631"/>
                        <a14:foregroundMark x1="48755" y1="15135" x2="59297" y2="18018"/>
                        <a14:foregroundMark x1="46120" y1="33694" x2="40703" y2="1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5141" y="1456085"/>
            <a:ext cx="4868909" cy="3956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752" y="630895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Đọc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phần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tự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giới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thiệu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của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bạn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Lê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Đình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Anh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và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trả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lời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câu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D84035"/>
                </a:solidFill>
                <a:latin typeface="+mn-lt"/>
              </a:rPr>
              <a:t>hỏi</a:t>
            </a:r>
            <a:r>
              <a:rPr lang="en-US" sz="3200" b="1" dirty="0">
                <a:solidFill>
                  <a:srgbClr val="D84035"/>
                </a:solidFill>
                <a:latin typeface="+mn-lt"/>
              </a:rPr>
              <a:t>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90380" y="2189876"/>
            <a:ext cx="6754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+mn-lt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xét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Đình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Anh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tự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giới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n-lt"/>
              </a:rPr>
              <a:t>thiệu</a:t>
            </a:r>
            <a:r>
              <a:rPr lang="en-US" sz="3200" dirty="0">
                <a:solidFill>
                  <a:srgbClr val="000000"/>
                </a:solidFill>
                <a:latin typeface="+mn-lt"/>
              </a:rPr>
              <a:t>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8075128" y="1456085"/>
            <a:ext cx="1296144" cy="698565"/>
          </a:xfrm>
          <a:prstGeom prst="wedgeEllipseCallout">
            <a:avLst>
              <a:gd name="adj1" fmla="val 25868"/>
              <a:gd name="adj2" fmla="val 8610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Ước mơ</a:t>
            </a:r>
          </a:p>
        </p:txBody>
      </p:sp>
      <p:sp>
        <p:nvSpPr>
          <p:cNvPr id="69" name="Oval Callout 68"/>
          <p:cNvSpPr/>
          <p:nvPr/>
        </p:nvSpPr>
        <p:spPr>
          <a:xfrm>
            <a:off x="10252875" y="808012"/>
            <a:ext cx="2341920" cy="887891"/>
          </a:xfrm>
          <a:prstGeom prst="wedgeEllipseCallout">
            <a:avLst>
              <a:gd name="adj1" fmla="val -2635"/>
              <a:gd name="adj2" fmla="val 105233"/>
            </a:avLst>
          </a:prstGeom>
          <a:solidFill>
            <a:srgbClr val="FAE9E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Oval Callout 67"/>
          <p:cNvSpPr/>
          <p:nvPr/>
        </p:nvSpPr>
        <p:spPr>
          <a:xfrm>
            <a:off x="10262141" y="808013"/>
            <a:ext cx="2341920" cy="887891"/>
          </a:xfrm>
          <a:prstGeom prst="wedgeEllipseCallout">
            <a:avLst>
              <a:gd name="adj1" fmla="val -36731"/>
              <a:gd name="adj2" fmla="val 80574"/>
            </a:avLst>
          </a:prstGeom>
          <a:solidFill>
            <a:srgbClr val="FAE9E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Tên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biệt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danh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err="1">
                <a:solidFill>
                  <a:srgbClr val="000000"/>
                </a:solidFill>
              </a:rPr>
              <a:t>tên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thân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mật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" name="Oval Callout 71"/>
          <p:cNvSpPr/>
          <p:nvPr/>
        </p:nvSpPr>
        <p:spPr>
          <a:xfrm>
            <a:off x="8806837" y="5431327"/>
            <a:ext cx="2892076" cy="1258527"/>
          </a:xfrm>
          <a:prstGeom prst="wedgeEllipseCallout">
            <a:avLst>
              <a:gd name="adj1" fmla="val -348"/>
              <a:gd name="adj2" fmla="val -78719"/>
            </a:avLst>
          </a:prstGeom>
          <a:solidFill>
            <a:srgbClr val="CCE9AD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Sở thích: thú cưng, môn học, màu sắc,…</a:t>
            </a:r>
          </a:p>
        </p:txBody>
      </p:sp>
      <p:pic>
        <p:nvPicPr>
          <p:cNvPr id="1026" name="Picture 2" descr="16 Color Hand-painted Arrow Vector | Free Vector Graphic Download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51275" b="70918"/>
          <a:stretch/>
        </p:blipFill>
        <p:spPr bwMode="auto">
          <a:xfrm>
            <a:off x="10888250" y="4162272"/>
            <a:ext cx="810663" cy="141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16 Color Hand-painted Arrow Vector | Free Vector Graphic Download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51275" b="70918"/>
          <a:stretch/>
        </p:blipFill>
        <p:spPr bwMode="auto">
          <a:xfrm flipH="1">
            <a:off x="8734601" y="4191422"/>
            <a:ext cx="810663" cy="141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90801" y="3486020"/>
            <a:ext cx="6754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369"/>
                </a:solidFill>
                <a:latin typeface="+mn-lt"/>
              </a:rPr>
              <a:t>Đầy</a:t>
            </a:r>
            <a:r>
              <a:rPr lang="en-US" sz="3200" dirty="0">
                <a:solidFill>
                  <a:srgbClr val="00B369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B369"/>
                </a:solidFill>
                <a:latin typeface="+mn-lt"/>
              </a:rPr>
              <a:t>đủ</a:t>
            </a:r>
            <a:r>
              <a:rPr lang="en-US" sz="3200" dirty="0">
                <a:solidFill>
                  <a:srgbClr val="00B369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B369"/>
                </a:solidFill>
                <a:latin typeface="+mn-lt"/>
              </a:rPr>
              <a:t>rõ</a:t>
            </a:r>
            <a:r>
              <a:rPr lang="en-US" sz="3200" dirty="0">
                <a:solidFill>
                  <a:srgbClr val="00B369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B369"/>
                </a:solidFill>
                <a:latin typeface="+mn-lt"/>
              </a:rPr>
              <a:t>ràng</a:t>
            </a:r>
            <a:r>
              <a:rPr lang="en-US" sz="3200" dirty="0">
                <a:solidFill>
                  <a:srgbClr val="00B369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B369"/>
                </a:solidFill>
                <a:latin typeface="+mn-lt"/>
              </a:rPr>
              <a:t>các</a:t>
            </a:r>
            <a:r>
              <a:rPr lang="en-US" sz="3200" dirty="0">
                <a:solidFill>
                  <a:srgbClr val="00B369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B369"/>
                </a:solidFill>
                <a:latin typeface="+mn-lt"/>
              </a:rPr>
              <a:t>thông</a:t>
            </a:r>
            <a:r>
              <a:rPr lang="en-US" sz="3200" dirty="0">
                <a:solidFill>
                  <a:srgbClr val="00B369"/>
                </a:solidFill>
                <a:latin typeface="+mn-lt"/>
              </a:rPr>
              <a:t> tin </a:t>
            </a:r>
            <a:r>
              <a:rPr lang="en-US" sz="3200" dirty="0" err="1">
                <a:solidFill>
                  <a:srgbClr val="00B369"/>
                </a:solidFill>
                <a:latin typeface="+mn-lt"/>
              </a:rPr>
              <a:t>chính</a:t>
            </a:r>
            <a:r>
              <a:rPr lang="en-US" sz="3200" dirty="0">
                <a:solidFill>
                  <a:srgbClr val="00B369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rgbClr val="00B369"/>
                </a:solidFill>
                <a:latin typeface="+mn-lt"/>
              </a:rPr>
              <a:t>nổi</a:t>
            </a:r>
            <a:r>
              <a:rPr lang="en-US" sz="3200" dirty="0">
                <a:solidFill>
                  <a:srgbClr val="00B369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B369"/>
                </a:solidFill>
                <a:latin typeface="+mn-lt"/>
              </a:rPr>
              <a:t>bật</a:t>
            </a:r>
            <a:r>
              <a:rPr lang="en-US" sz="3200" dirty="0">
                <a:solidFill>
                  <a:srgbClr val="00B369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B369"/>
                </a:solidFill>
                <a:latin typeface="+mn-lt"/>
              </a:rPr>
              <a:t>về</a:t>
            </a:r>
            <a:r>
              <a:rPr lang="en-US" sz="3200" dirty="0">
                <a:solidFill>
                  <a:srgbClr val="00B369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B369"/>
                </a:solidFill>
                <a:latin typeface="+mn-lt"/>
              </a:rPr>
              <a:t>bản</a:t>
            </a:r>
            <a:r>
              <a:rPr lang="en-US" sz="3200" dirty="0">
                <a:solidFill>
                  <a:srgbClr val="00B369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00B369"/>
                </a:solidFill>
                <a:latin typeface="+mn-lt"/>
              </a:rPr>
              <a:t>thân</a:t>
            </a:r>
            <a:r>
              <a:rPr lang="en-US" sz="3200" dirty="0" smtClean="0">
                <a:solidFill>
                  <a:srgbClr val="00B369"/>
                </a:solidFill>
                <a:latin typeface="+mn-lt"/>
              </a:rPr>
              <a:t>.</a:t>
            </a:r>
            <a:endParaRPr lang="en-US" sz="3200" dirty="0">
              <a:solidFill>
                <a:srgbClr val="00B369"/>
              </a:solidFill>
              <a:latin typeface="+mn-lt"/>
            </a:endParaRPr>
          </a:p>
        </p:txBody>
      </p:sp>
      <p:pic>
        <p:nvPicPr>
          <p:cNvPr id="15" name="Picture 2" descr="16 Color Hand-painted Arrow Vector | Free Vector Graphic Download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1" t="28307" r="51890" b="42611"/>
          <a:stretch/>
        </p:blipFill>
        <p:spPr bwMode="auto">
          <a:xfrm rot="16200000">
            <a:off x="433230" y="3119384"/>
            <a:ext cx="810663" cy="141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6196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1744812" y="1237240"/>
            <a:ext cx="1000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tự</a:t>
            </a:r>
            <a:r>
              <a:rPr lang="en-US" sz="4000" dirty="0"/>
              <a:t> </a:t>
            </a:r>
            <a:r>
              <a:rPr lang="en-US" sz="4000" dirty="0" err="1"/>
              <a:t>giới</a:t>
            </a:r>
            <a:r>
              <a:rPr lang="en-US" sz="4000" dirty="0"/>
              <a:t> </a:t>
            </a:r>
            <a:r>
              <a:rPr lang="en-US" sz="4000" dirty="0" err="1"/>
              <a:t>thiệu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mình</a:t>
            </a:r>
            <a:r>
              <a:rPr lang="en-US" sz="4000" dirty="0"/>
              <a:t> </a:t>
            </a:r>
            <a:r>
              <a:rPr lang="en-US" sz="4000" dirty="0" err="1"/>
              <a:t>theo</a:t>
            </a:r>
            <a:r>
              <a:rPr lang="en-US" sz="4000" dirty="0"/>
              <a:t> </a:t>
            </a:r>
            <a:r>
              <a:rPr lang="en-US" sz="4000" dirty="0" err="1"/>
              <a:t>gợi</a:t>
            </a:r>
            <a:r>
              <a:rPr lang="en-US" sz="4000" dirty="0"/>
              <a:t> ý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graphicFrame>
        <p:nvGraphicFramePr>
          <p:cNvPr id="69" name="Diagram 68"/>
          <p:cNvGraphicFramePr/>
          <p:nvPr>
            <p:extLst>
              <p:ext uri="{D42A27DB-BD31-4B8C-83A1-F6EECF244321}">
                <p14:modId xmlns:p14="http://schemas.microsoft.com/office/powerpoint/2010/main" val="78669390"/>
              </p:ext>
            </p:extLst>
          </p:nvPr>
        </p:nvGraphicFramePr>
        <p:xfrm>
          <a:off x="596727" y="2451717"/>
          <a:ext cx="11881320" cy="4028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0" name="Picture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7" y="1007230"/>
            <a:ext cx="1244592" cy="876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5716" y="94904"/>
            <a:ext cx="6303810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9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498" y="154407"/>
            <a:ext cx="6303810" cy="177409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91" y="2680718"/>
            <a:ext cx="4367421" cy="4443819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676847" y="1312069"/>
            <a:ext cx="10009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n-lt"/>
              </a:rPr>
              <a:t>Chia </a:t>
            </a:r>
            <a:r>
              <a:rPr lang="en-US" sz="4400" b="1" dirty="0" err="1" smtClean="0">
                <a:latin typeface="+mn-lt"/>
              </a:rPr>
              <a:t>sẻ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trước</a:t>
            </a:r>
            <a:r>
              <a:rPr lang="en-US" sz="4400" b="1" dirty="0" smtClean="0">
                <a:latin typeface="+mn-lt"/>
              </a:rPr>
              <a:t> </a:t>
            </a:r>
            <a:r>
              <a:rPr lang="en-US" sz="4400" b="1" dirty="0" err="1" smtClean="0">
                <a:latin typeface="+mn-lt"/>
              </a:rPr>
              <a:t>lớp</a:t>
            </a:r>
            <a:endParaRPr lang="en-US" sz="44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03" y="2551152"/>
            <a:ext cx="8413209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39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82" y="530717"/>
            <a:ext cx="4264397" cy="4264397"/>
          </a:xfrm>
          <a:prstGeom prst="rect">
            <a:avLst/>
          </a:prstGeom>
        </p:spPr>
      </p:pic>
      <p:sp>
        <p:nvSpPr>
          <p:cNvPr id="6148" name="文本框 3080"/>
          <p:cNvSpPr txBox="1">
            <a:spLocks noChangeArrowheads="1"/>
          </p:cNvSpPr>
          <p:nvPr/>
        </p:nvSpPr>
        <p:spPr bwMode="auto">
          <a:xfrm>
            <a:off x="2500129" y="3112269"/>
            <a:ext cx="1761165" cy="139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437" dirty="0" smtClean="0">
                <a:solidFill>
                  <a:srgbClr val="00B050"/>
                </a:solidFill>
                <a:latin typeface="+mn-lt"/>
                <a:ea typeface="微软雅黑" panose="020B0503020204020204" pitchFamily="34" charset="-122"/>
                <a:cs typeface="Baloo" panose="03080902040302020200" pitchFamily="66" charset="0"/>
                <a:sym typeface="Arial" panose="020B0604020202020204" pitchFamily="34" charset="0"/>
              </a:rPr>
              <a:t>02</a:t>
            </a:r>
            <a:endParaRPr lang="en-US" altLang="zh-CN" sz="8437" dirty="0">
              <a:solidFill>
                <a:srgbClr val="00B050"/>
              </a:solidFill>
              <a:latin typeface="+mn-lt"/>
              <a:ea typeface="微软雅黑" panose="020B0503020204020204" pitchFamily="34" charset="-122"/>
              <a:cs typeface="Baloo" panose="03080902040302020200" pitchFamily="66" charset="0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9255" y="2284104"/>
            <a:ext cx="63057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D84035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Cùng</a:t>
            </a:r>
            <a:r>
              <a:rPr lang="en-US" sz="9600" dirty="0" smtClean="0">
                <a:solidFill>
                  <a:srgbClr val="D84035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en-US" sz="9600" dirty="0" err="1" smtClean="0">
                <a:solidFill>
                  <a:srgbClr val="D84035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luyện</a:t>
            </a:r>
            <a:r>
              <a:rPr lang="en-US" sz="9600" dirty="0" smtClean="0">
                <a:solidFill>
                  <a:srgbClr val="D84035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en-US" sz="9600" dirty="0" err="1" smtClean="0">
                <a:solidFill>
                  <a:srgbClr val="D84035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viết</a:t>
            </a:r>
            <a:endParaRPr lang="en-US" sz="9600" dirty="0">
              <a:solidFill>
                <a:srgbClr val="D84035"/>
              </a:solidFill>
              <a:latin typeface="Baloo" panose="03080902040302020200" pitchFamily="66" charset="0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612951" y="1240061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hãy</a:t>
            </a:r>
            <a:r>
              <a:rPr lang="en-US" sz="4000" dirty="0"/>
              <a:t> </a:t>
            </a:r>
            <a:r>
              <a:rPr lang="en-US" sz="4000" dirty="0" err="1"/>
              <a:t>viết</a:t>
            </a:r>
            <a:r>
              <a:rPr lang="en-US" sz="4000" dirty="0"/>
              <a:t> 2 - 3 </a:t>
            </a:r>
            <a:r>
              <a:rPr lang="en-US" sz="4000" dirty="0" err="1"/>
              <a:t>câu</a:t>
            </a:r>
            <a:r>
              <a:rPr lang="en-US" sz="4000" dirty="0"/>
              <a:t> </a:t>
            </a:r>
            <a:r>
              <a:rPr lang="en-US" sz="4000" dirty="0" err="1"/>
              <a:t>giới</a:t>
            </a:r>
            <a:r>
              <a:rPr lang="en-US" sz="4000" dirty="0"/>
              <a:t> </a:t>
            </a:r>
            <a:r>
              <a:rPr lang="en-US" sz="4000" dirty="0" err="1"/>
              <a:t>thiệu</a:t>
            </a:r>
            <a:r>
              <a:rPr lang="en-US" sz="4000" dirty="0"/>
              <a:t> </a:t>
            </a:r>
            <a:r>
              <a:rPr lang="en-US" sz="4000" dirty="0" err="1"/>
              <a:t>về</a:t>
            </a:r>
            <a:r>
              <a:rPr lang="en-US" sz="4000" dirty="0"/>
              <a:t> </a:t>
            </a:r>
            <a:r>
              <a:rPr lang="en-US" sz="4000" dirty="0" err="1"/>
              <a:t>bản</a:t>
            </a:r>
            <a:r>
              <a:rPr lang="en-US" sz="4000" dirty="0"/>
              <a:t> </a:t>
            </a:r>
            <a:r>
              <a:rPr lang="en-US" sz="4000" dirty="0" err="1"/>
              <a:t>thân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smtClean="0"/>
              <a:t>VBT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0361" y="1096045"/>
            <a:ext cx="1365622" cy="1365622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97786864"/>
              </p:ext>
            </p:extLst>
          </p:nvPr>
        </p:nvGraphicFramePr>
        <p:xfrm>
          <a:off x="596727" y="2608213"/>
          <a:ext cx="11881320" cy="4028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7470" y="103488"/>
            <a:ext cx="6303810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2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079" y="41813"/>
            <a:ext cx="6303810" cy="177409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1676847" y="1240061"/>
            <a:ext cx="1000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+mn-lt"/>
              </a:rPr>
              <a:t>Chia </a:t>
            </a:r>
            <a:r>
              <a:rPr lang="en-US" sz="4000" b="1" dirty="0" err="1" smtClean="0">
                <a:solidFill>
                  <a:prstClr val="black"/>
                </a:solidFill>
                <a:latin typeface="+mn-lt"/>
              </a:rPr>
              <a:t>sẻ</a:t>
            </a:r>
            <a:r>
              <a:rPr lang="en-US" sz="4000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+mn-lt"/>
              </a:rPr>
              <a:t>trước</a:t>
            </a:r>
            <a:r>
              <a:rPr lang="en-US" sz="4000" b="1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+mn-lt"/>
              </a:rPr>
              <a:t>lớp</a:t>
            </a:r>
            <a:endParaRPr lang="en-US" sz="4000" b="1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6146" name="Picture 2" descr="Free Vector | A girl reading boo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671" y="4220745"/>
            <a:ext cx="1552840" cy="292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emium Vector | Happy little boy standing and holding a boo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9815" y="4163574"/>
            <a:ext cx="2085774" cy="288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03" y="2608213"/>
            <a:ext cx="8408779" cy="28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0105.pptx"/>
</p:tagLst>
</file>

<file path=ppt/theme/theme1.xml><?xml version="1.0" encoding="utf-8"?>
<a:theme xmlns:a="http://schemas.openxmlformats.org/drawingml/2006/main" name="1_自定义设计方案">
  <a:themeElements>
    <a:clrScheme name="自定义 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AB37"/>
      </a:accent1>
      <a:accent2>
        <a:srgbClr val="4DF4A3"/>
      </a:accent2>
      <a:accent3>
        <a:srgbClr val="D84035"/>
      </a:accent3>
      <a:accent4>
        <a:srgbClr val="F9AB37"/>
      </a:accent4>
      <a:accent5>
        <a:srgbClr val="4DF4A3"/>
      </a:accent5>
      <a:accent6>
        <a:srgbClr val="D84035"/>
      </a:accent6>
      <a:hlink>
        <a:srgbClr val="4DF4A3"/>
      </a:hlink>
      <a:folHlink>
        <a:srgbClr val="7ABED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252</Words>
  <Application>Microsoft Office PowerPoint</Application>
  <PresentationFormat>Custom</PresentationFormat>
  <Paragraphs>38</Paragraphs>
  <Slides>11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微软雅黑</vt:lpstr>
      <vt:lpstr>宋体</vt:lpstr>
      <vt:lpstr>Arial</vt:lpstr>
      <vt:lpstr>Baloo</vt:lpstr>
      <vt:lpstr>Calibri</vt:lpstr>
      <vt:lpstr>Calibri Light</vt:lpstr>
      <vt:lpstr>VNI-Avo</vt:lpstr>
      <vt:lpstr>站酷快乐体2016修订版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20105.pptx</dc:title>
  <dc:creator/>
  <cp:lastModifiedBy/>
  <cp:revision>1</cp:revision>
  <dcterms:created xsi:type="dcterms:W3CDTF">2016-10-17T14:00:15Z</dcterms:created>
  <dcterms:modified xsi:type="dcterms:W3CDTF">2021-08-12T10:17:26Z</dcterms:modified>
</cp:coreProperties>
</file>